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02" r:id="rId1"/>
  </p:sldMasterIdLst>
  <p:notesMasterIdLst>
    <p:notesMasterId r:id="rId14"/>
  </p:notesMasterIdLst>
  <p:handoutMasterIdLst>
    <p:handoutMasterId r:id="rId15"/>
  </p:handoutMasterIdLst>
  <p:sldIdLst>
    <p:sldId id="310" r:id="rId2"/>
    <p:sldId id="314" r:id="rId3"/>
    <p:sldId id="260" r:id="rId4"/>
    <p:sldId id="315" r:id="rId5"/>
    <p:sldId id="333" r:id="rId6"/>
    <p:sldId id="334" r:id="rId7"/>
    <p:sldId id="335" r:id="rId8"/>
    <p:sldId id="336" r:id="rId9"/>
    <p:sldId id="338" r:id="rId10"/>
    <p:sldId id="318" r:id="rId11"/>
    <p:sldId id="337" r:id="rId12"/>
    <p:sldId id="309" r:id="rId13"/>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97" userDrawn="1">
          <p15:clr>
            <a:srgbClr val="A4A3A4"/>
          </p15:clr>
        </p15:guide>
        <p15:guide id="2" pos="286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4546A"/>
    <a:srgbClr val="000000"/>
    <a:srgbClr val="A7A9AC"/>
    <a:srgbClr val="FFCB05"/>
    <a:srgbClr val="FBB034"/>
    <a:srgbClr val="F68B28"/>
    <a:srgbClr val="0088F6"/>
    <a:srgbClr val="D12244"/>
    <a:srgbClr val="AC1E2F"/>
    <a:srgbClr val="4FC6E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244" autoAdjust="0"/>
    <p:restoredTop sz="94207" autoAdjust="0"/>
  </p:normalViewPr>
  <p:slideViewPr>
    <p:cSldViewPr snapToGrid="0" snapToObjects="1" showGuides="1">
      <p:cViewPr varScale="1">
        <p:scale>
          <a:sx n="74" d="100"/>
          <a:sy n="74" d="100"/>
        </p:scale>
        <p:origin x="1196" y="52"/>
      </p:cViewPr>
      <p:guideLst>
        <p:guide orient="horz" pos="1897"/>
        <p:guide pos="2864"/>
      </p:guideLst>
    </p:cSldViewPr>
  </p:slideViewPr>
  <p:outlineViewPr>
    <p:cViewPr>
      <p:scale>
        <a:sx n="33" d="100"/>
        <a:sy n="33" d="100"/>
      </p:scale>
      <p:origin x="0" y="-10232"/>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114" d="100"/>
          <a:sy n="114" d="100"/>
        </p:scale>
        <p:origin x="3928" y="1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0CD69DC-2BAD-6445-827D-7C5DFBFCCC64}" type="datetimeFigureOut">
              <a:rPr lang="en-US" smtClean="0"/>
              <a:t>2/20/2025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9807AAF-0248-2A4D-AF42-CEFB3BF86928}" type="slidenum">
              <a:rPr lang="en-US" smtClean="0"/>
              <a:t>‹#›</a:t>
            </a:fld>
            <a:endParaRPr lang="en-US"/>
          </a:p>
        </p:txBody>
      </p:sp>
    </p:spTree>
    <p:extLst>
      <p:ext uri="{BB962C8B-B14F-4D97-AF65-F5344CB8AC3E}">
        <p14:creationId xmlns:p14="http://schemas.microsoft.com/office/powerpoint/2010/main" val="406256745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95E8062-7716-C845-B5EE-B44ACF4876A4}" type="datetimeFigureOut">
              <a:rPr lang="en-US" smtClean="0"/>
              <a:t>2/20/2025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738F13E-FCF7-C14C-8027-E3E91E3519DD}" type="slidenum">
              <a:rPr lang="en-US" smtClean="0"/>
              <a:t>‹#›</a:t>
            </a:fld>
            <a:endParaRPr lang="en-US"/>
          </a:p>
        </p:txBody>
      </p:sp>
    </p:spTree>
    <p:extLst>
      <p:ext uri="{BB962C8B-B14F-4D97-AF65-F5344CB8AC3E}">
        <p14:creationId xmlns:p14="http://schemas.microsoft.com/office/powerpoint/2010/main" val="1040036342"/>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3</a:t>
            </a:fld>
            <a:endParaRPr lang="en-US"/>
          </a:p>
        </p:txBody>
      </p:sp>
    </p:spTree>
    <p:extLst>
      <p:ext uri="{BB962C8B-B14F-4D97-AF65-F5344CB8AC3E}">
        <p14:creationId xmlns:p14="http://schemas.microsoft.com/office/powerpoint/2010/main" val="4481030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4</a:t>
            </a:fld>
            <a:endParaRPr lang="en-US"/>
          </a:p>
        </p:txBody>
      </p:sp>
    </p:spTree>
    <p:extLst>
      <p:ext uri="{BB962C8B-B14F-4D97-AF65-F5344CB8AC3E}">
        <p14:creationId xmlns:p14="http://schemas.microsoft.com/office/powerpoint/2010/main" val="31542444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5</a:t>
            </a:fld>
            <a:endParaRPr lang="en-US"/>
          </a:p>
        </p:txBody>
      </p:sp>
    </p:spTree>
    <p:extLst>
      <p:ext uri="{BB962C8B-B14F-4D97-AF65-F5344CB8AC3E}">
        <p14:creationId xmlns:p14="http://schemas.microsoft.com/office/powerpoint/2010/main" val="32905995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6</a:t>
            </a:fld>
            <a:endParaRPr lang="en-US"/>
          </a:p>
        </p:txBody>
      </p:sp>
    </p:spTree>
    <p:extLst>
      <p:ext uri="{BB962C8B-B14F-4D97-AF65-F5344CB8AC3E}">
        <p14:creationId xmlns:p14="http://schemas.microsoft.com/office/powerpoint/2010/main" val="15276918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7</a:t>
            </a:fld>
            <a:endParaRPr lang="en-US"/>
          </a:p>
        </p:txBody>
      </p:sp>
    </p:spTree>
    <p:extLst>
      <p:ext uri="{BB962C8B-B14F-4D97-AF65-F5344CB8AC3E}">
        <p14:creationId xmlns:p14="http://schemas.microsoft.com/office/powerpoint/2010/main" val="27088103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8</a:t>
            </a:fld>
            <a:endParaRPr lang="en-US"/>
          </a:p>
        </p:txBody>
      </p:sp>
    </p:spTree>
    <p:extLst>
      <p:ext uri="{BB962C8B-B14F-4D97-AF65-F5344CB8AC3E}">
        <p14:creationId xmlns:p14="http://schemas.microsoft.com/office/powerpoint/2010/main" val="26001924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9</a:t>
            </a:fld>
            <a:endParaRPr lang="en-US"/>
          </a:p>
        </p:txBody>
      </p:sp>
    </p:spTree>
    <p:extLst>
      <p:ext uri="{BB962C8B-B14F-4D97-AF65-F5344CB8AC3E}">
        <p14:creationId xmlns:p14="http://schemas.microsoft.com/office/powerpoint/2010/main" val="30414486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10</a:t>
            </a:fld>
            <a:endParaRPr lang="en-US"/>
          </a:p>
        </p:txBody>
      </p:sp>
    </p:spTree>
    <p:extLst>
      <p:ext uri="{BB962C8B-B14F-4D97-AF65-F5344CB8AC3E}">
        <p14:creationId xmlns:p14="http://schemas.microsoft.com/office/powerpoint/2010/main" val="4504273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11</a:t>
            </a:fld>
            <a:endParaRPr lang="en-US"/>
          </a:p>
        </p:txBody>
      </p:sp>
    </p:spTree>
    <p:extLst>
      <p:ext uri="{BB962C8B-B14F-4D97-AF65-F5344CB8AC3E}">
        <p14:creationId xmlns:p14="http://schemas.microsoft.com/office/powerpoint/2010/main" val="9489401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C92EFA4-16CA-2B4B-A2E4-66BF1CFD720E}"/>
              </a:ext>
            </a:extLst>
          </p:cNvPr>
          <p:cNvSpPr/>
          <p:nvPr userDrawn="1"/>
        </p:nvSpPr>
        <p:spPr>
          <a:xfrm>
            <a:off x="0" y="4487159"/>
            <a:ext cx="9143999" cy="658035"/>
          </a:xfrm>
          <a:prstGeom prst="rect">
            <a:avLst/>
          </a:prstGeom>
          <a:solidFill>
            <a:schemeClr val="accent5">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1260000" y="1260000"/>
            <a:ext cx="7560000" cy="810000"/>
          </a:xfrm>
        </p:spPr>
        <p:txBody>
          <a:bodyPr>
            <a:noAutofit/>
          </a:bodyPr>
          <a:lstStyle>
            <a:lvl1pPr>
              <a:defRPr sz="3600" b="1" i="0">
                <a:ln>
                  <a:noFill/>
                </a:ln>
                <a:solidFill>
                  <a:schemeClr val="tx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3" name="Subtitle 2"/>
          <p:cNvSpPr>
            <a:spLocks noGrp="1"/>
          </p:cNvSpPr>
          <p:nvPr>
            <p:ph type="subTitle" idx="1"/>
          </p:nvPr>
        </p:nvSpPr>
        <p:spPr>
          <a:xfrm>
            <a:off x="1260000" y="2160000"/>
            <a:ext cx="3614639" cy="346364"/>
          </a:xfrm>
          <a:noFill/>
        </p:spPr>
        <p:txBody>
          <a:bodyPr>
            <a:normAutofit/>
          </a:bodyPr>
          <a:lstStyle>
            <a:lvl1pPr marL="0" indent="0" algn="l">
              <a:buNone/>
              <a:defRPr sz="1800" b="0" i="0">
                <a:ln>
                  <a:noFill/>
                </a:ln>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subtitle style</a:t>
            </a:r>
          </a:p>
        </p:txBody>
      </p:sp>
      <p:sp>
        <p:nvSpPr>
          <p:cNvPr id="6" name="Slide Number Placeholder 5"/>
          <p:cNvSpPr>
            <a:spLocks noGrp="1"/>
          </p:cNvSpPr>
          <p:nvPr>
            <p:ph type="sldNum" sz="quarter" idx="12"/>
          </p:nvPr>
        </p:nvSpPr>
        <p:spPr>
          <a:xfrm>
            <a:off x="4410000" y="4770000"/>
            <a:ext cx="360000" cy="270000"/>
          </a:xfrm>
        </p:spPr>
        <p:txBody>
          <a:bodyPr/>
          <a:lstStyle>
            <a:lvl1pPr>
              <a:defRPr>
                <a:noFill/>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pic>
        <p:nvPicPr>
          <p:cNvPr id="4" name="Picture 3">
            <a:extLst>
              <a:ext uri="{FF2B5EF4-FFF2-40B4-BE49-F238E27FC236}">
                <a16:creationId xmlns:a16="http://schemas.microsoft.com/office/drawing/2014/main" id="{FF787FBD-5213-1448-9AAE-10D7E9324F9B}"/>
              </a:ext>
            </a:extLst>
          </p:cNvPr>
          <p:cNvPicPr>
            <a:picLocks noChangeAspect="1"/>
          </p:cNvPicPr>
          <p:nvPr userDrawn="1"/>
        </p:nvPicPr>
        <p:blipFill>
          <a:blip r:embed="rId2"/>
          <a:stretch>
            <a:fillRect/>
          </a:stretch>
        </p:blipFill>
        <p:spPr>
          <a:xfrm>
            <a:off x="7169941" y="99999"/>
            <a:ext cx="1878561" cy="1878561"/>
          </a:xfrm>
          <a:prstGeom prst="rect">
            <a:avLst/>
          </a:prstGeom>
        </p:spPr>
      </p:pic>
      <p:pic>
        <p:nvPicPr>
          <p:cNvPr id="10" name="Picture 9">
            <a:extLst>
              <a:ext uri="{FF2B5EF4-FFF2-40B4-BE49-F238E27FC236}">
                <a16:creationId xmlns:a16="http://schemas.microsoft.com/office/drawing/2014/main" id="{A738CB72-A65E-2D49-BEB0-E3399AAC243E}"/>
              </a:ext>
            </a:extLst>
          </p:cNvPr>
          <p:cNvPicPr>
            <a:picLocks noChangeAspect="1"/>
          </p:cNvPicPr>
          <p:nvPr userDrawn="1"/>
        </p:nvPicPr>
        <p:blipFill>
          <a:blip r:embed="rId3"/>
          <a:stretch>
            <a:fillRect/>
          </a:stretch>
        </p:blipFill>
        <p:spPr>
          <a:xfrm>
            <a:off x="7620000" y="4602834"/>
            <a:ext cx="1289999" cy="437166"/>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Blank with template design">
    <p:spTree>
      <p:nvGrpSpPr>
        <p:cNvPr id="1" name=""/>
        <p:cNvGrpSpPr/>
        <p:nvPr/>
      </p:nvGrpSpPr>
      <p:grpSpPr>
        <a:xfrm>
          <a:off x="0" y="0"/>
          <a:ext cx="0" cy="0"/>
          <a:chOff x="0" y="0"/>
          <a:chExt cx="0" cy="0"/>
        </a:xfrm>
      </p:grpSpPr>
      <p:sp>
        <p:nvSpPr>
          <p:cNvPr id="2" name="Title 1"/>
          <p:cNvSpPr>
            <a:spLocks noGrp="1"/>
          </p:cNvSpPr>
          <p:nvPr>
            <p:ph type="title"/>
          </p:nvPr>
        </p:nvSpPr>
        <p:spPr>
          <a:xfrm>
            <a:off x="540000" y="90000"/>
            <a:ext cx="8370000" cy="720000"/>
          </a:xfrm>
        </p:spPr>
        <p:txBody>
          <a:bodyPr>
            <a:noAutofit/>
          </a:bodyPr>
          <a:lstStyle>
            <a:lvl1pPr>
              <a:defRPr sz="3000" b="1" i="0">
                <a:no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6" name="Slide Number Placeholder 5"/>
          <p:cNvSpPr>
            <a:spLocks noGrp="1"/>
          </p:cNvSpPr>
          <p:nvPr>
            <p:ph type="sldNum" sz="quarter" idx="12"/>
          </p:nvPr>
        </p:nvSpPr>
        <p:spPr>
          <a:xfrm>
            <a:off x="4410000" y="4770000"/>
            <a:ext cx="360000" cy="270000"/>
          </a:xfrm>
        </p:spPr>
        <p:txBody>
          <a:bodyPr/>
          <a:lstStyle>
            <a:lvl1pPr>
              <a:defRPr>
                <a:solidFill>
                  <a:schemeClr val="tx1">
                    <a:lumMod val="50000"/>
                    <a:lumOff val="50000"/>
                  </a:schemeClr>
                </a:solidFill>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pic>
        <p:nvPicPr>
          <p:cNvPr id="8" name="Picture 7">
            <a:extLst>
              <a:ext uri="{FF2B5EF4-FFF2-40B4-BE49-F238E27FC236}">
                <a16:creationId xmlns:a16="http://schemas.microsoft.com/office/drawing/2014/main" id="{24BA63A4-1BB4-AB44-82A0-8D8941083D49}"/>
              </a:ext>
            </a:extLst>
          </p:cNvPr>
          <p:cNvPicPr>
            <a:picLocks noChangeAspect="1"/>
          </p:cNvPicPr>
          <p:nvPr userDrawn="1"/>
        </p:nvPicPr>
        <p:blipFill>
          <a:blip r:embed="rId2"/>
          <a:stretch>
            <a:fillRect/>
          </a:stretch>
        </p:blipFill>
        <p:spPr>
          <a:xfrm>
            <a:off x="8323855" y="90000"/>
            <a:ext cx="727462" cy="727462"/>
          </a:xfrm>
          <a:prstGeom prst="rect">
            <a:avLst/>
          </a:prstGeom>
        </p:spPr>
      </p:pic>
      <p:pic>
        <p:nvPicPr>
          <p:cNvPr id="7" name="Picture 6">
            <a:extLst>
              <a:ext uri="{FF2B5EF4-FFF2-40B4-BE49-F238E27FC236}">
                <a16:creationId xmlns:a16="http://schemas.microsoft.com/office/drawing/2014/main" id="{29DF0FCA-7053-8A44-8AF5-C1D90718E989}"/>
              </a:ext>
            </a:extLst>
          </p:cNvPr>
          <p:cNvPicPr>
            <a:picLocks noChangeAspect="1"/>
          </p:cNvPicPr>
          <p:nvPr userDrawn="1"/>
        </p:nvPicPr>
        <p:blipFill>
          <a:blip r:embed="rId3"/>
          <a:stretch>
            <a:fillRect/>
          </a:stretch>
        </p:blipFill>
        <p:spPr>
          <a:xfrm>
            <a:off x="7617204" y="4591938"/>
            <a:ext cx="1324910" cy="448061"/>
          </a:xfrm>
          <a:prstGeom prst="rect">
            <a:avLst/>
          </a:prstGeom>
        </p:spPr>
      </p:pic>
    </p:spTree>
    <p:extLst>
      <p:ext uri="{BB962C8B-B14F-4D97-AF65-F5344CB8AC3E}">
        <p14:creationId xmlns:p14="http://schemas.microsoft.com/office/powerpoint/2010/main" val="32864294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2" name="Slide Number Placeholder 5"/>
          <p:cNvSpPr>
            <a:spLocks noGrp="1"/>
          </p:cNvSpPr>
          <p:nvPr>
            <p:ph type="sldNum" sz="quarter" idx="12"/>
          </p:nvPr>
        </p:nvSpPr>
        <p:spPr>
          <a:xfrm>
            <a:off x="4410000" y="4770000"/>
            <a:ext cx="360000" cy="270000"/>
          </a:xfrm>
        </p:spPr>
        <p:txBody>
          <a:bodyPr/>
          <a:lstStyle>
            <a:lvl1pPr>
              <a:defRPr>
                <a:noFill/>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pic>
        <p:nvPicPr>
          <p:cNvPr id="3" name="Picture 2">
            <a:extLst>
              <a:ext uri="{FF2B5EF4-FFF2-40B4-BE49-F238E27FC236}">
                <a16:creationId xmlns:a16="http://schemas.microsoft.com/office/drawing/2014/main" id="{124A557A-7341-114A-A45C-7CFE81CF9F42}"/>
              </a:ext>
            </a:extLst>
          </p:cNvPr>
          <p:cNvPicPr>
            <a:picLocks noChangeAspect="1"/>
          </p:cNvPicPr>
          <p:nvPr userDrawn="1"/>
        </p:nvPicPr>
        <p:blipFill>
          <a:blip r:embed="rId2"/>
          <a:stretch>
            <a:fillRect/>
          </a:stretch>
        </p:blipFill>
        <p:spPr>
          <a:xfrm>
            <a:off x="8323855" y="90000"/>
            <a:ext cx="727462" cy="727462"/>
          </a:xfrm>
          <a:prstGeom prst="rect">
            <a:avLst/>
          </a:prstGeom>
        </p:spPr>
      </p:pic>
      <p:pic>
        <p:nvPicPr>
          <p:cNvPr id="5" name="Picture 4">
            <a:extLst>
              <a:ext uri="{FF2B5EF4-FFF2-40B4-BE49-F238E27FC236}">
                <a16:creationId xmlns:a16="http://schemas.microsoft.com/office/drawing/2014/main" id="{7D58F1E8-D864-A340-A97D-AB682703EF4D}"/>
              </a:ext>
            </a:extLst>
          </p:cNvPr>
          <p:cNvPicPr>
            <a:picLocks noChangeAspect="1"/>
          </p:cNvPicPr>
          <p:nvPr userDrawn="1"/>
        </p:nvPicPr>
        <p:blipFill>
          <a:blip r:embed="rId3"/>
          <a:stretch>
            <a:fillRect/>
          </a:stretch>
        </p:blipFill>
        <p:spPr>
          <a:xfrm>
            <a:off x="7617204" y="4591938"/>
            <a:ext cx="1324910" cy="448061"/>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vider 1">
    <p:spTree>
      <p:nvGrpSpPr>
        <p:cNvPr id="1" name=""/>
        <p:cNvGrpSpPr/>
        <p:nvPr/>
      </p:nvGrpSpPr>
      <p:grpSpPr>
        <a:xfrm>
          <a:off x="0" y="0"/>
          <a:ext cx="0" cy="0"/>
          <a:chOff x="0" y="0"/>
          <a:chExt cx="0" cy="0"/>
        </a:xfrm>
      </p:grpSpPr>
      <p:sp>
        <p:nvSpPr>
          <p:cNvPr id="12" name="Rectangle 11"/>
          <p:cNvSpPr/>
          <p:nvPr userDrawn="1"/>
        </p:nvSpPr>
        <p:spPr>
          <a:xfrm>
            <a:off x="0" y="0"/>
            <a:ext cx="9144000" cy="5143499"/>
          </a:xfrm>
          <a:prstGeom prst="rect">
            <a:avLst/>
          </a:prstGeom>
          <a:solidFill>
            <a:schemeClr val="accent5">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2" name="Slide Number Placeholder 5"/>
          <p:cNvSpPr>
            <a:spLocks noGrp="1"/>
          </p:cNvSpPr>
          <p:nvPr>
            <p:ph type="sldNum" sz="quarter" idx="12"/>
          </p:nvPr>
        </p:nvSpPr>
        <p:spPr>
          <a:xfrm>
            <a:off x="4500000" y="4770000"/>
            <a:ext cx="360000" cy="270000"/>
          </a:xfrm>
        </p:spPr>
        <p:txBody>
          <a:bodyPr/>
          <a:lstStyle>
            <a:lvl1pPr>
              <a:defRPr>
                <a:noFill/>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sp>
        <p:nvSpPr>
          <p:cNvPr id="7" name="Oval 6"/>
          <p:cNvSpPr/>
          <p:nvPr userDrawn="1"/>
        </p:nvSpPr>
        <p:spPr>
          <a:xfrm>
            <a:off x="-2470225" y="-14050"/>
            <a:ext cx="5188350" cy="5188350"/>
          </a:xfrm>
          <a:prstGeom prst="ellipse">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hasCustomPrompt="1"/>
          </p:nvPr>
        </p:nvSpPr>
        <p:spPr>
          <a:xfrm>
            <a:off x="4320000" y="539998"/>
            <a:ext cx="4500000" cy="3600000"/>
          </a:xfrm>
        </p:spPr>
        <p:txBody>
          <a:bodyPr tIns="0">
            <a:normAutofit/>
          </a:bodyPr>
          <a:lstStyle>
            <a:lvl1pPr marL="342000" marR="0" indent="-342900" algn="l" defTabSz="457200" rtl="0" eaLnBrk="1" fontAlgn="auto" latinLnBrk="0" hangingPunct="1">
              <a:lnSpc>
                <a:spcPct val="100000"/>
              </a:lnSpc>
              <a:spcBef>
                <a:spcPts val="600"/>
              </a:spcBef>
              <a:spcAft>
                <a:spcPts val="0"/>
              </a:spcAft>
              <a:buClrTx/>
              <a:buSzTx/>
              <a:buFont typeface="Arial" charset="0"/>
              <a:buChar char="•"/>
              <a:tabLst/>
              <a:defRPr sz="2200" b="0" i="0">
                <a:ln>
                  <a:noFill/>
                </a:ln>
                <a:solidFill>
                  <a:schemeClr val="bg1"/>
                </a:solidFill>
                <a:latin typeface="Sarabun Light" panose="00000400000000000000" pitchFamily="2" charset="-34"/>
                <a:ea typeface="Sarabun Light" panose="00000400000000000000" pitchFamily="2" charset="-34"/>
                <a:cs typeface="Sarabun Light" panose="00000400000000000000" pitchFamily="2" charset="-34"/>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subtitle style</a:t>
            </a:r>
          </a:p>
        </p:txBody>
      </p:sp>
      <p:sp>
        <p:nvSpPr>
          <p:cNvPr id="2" name="Title 1"/>
          <p:cNvSpPr>
            <a:spLocks noGrp="1"/>
          </p:cNvSpPr>
          <p:nvPr>
            <p:ph type="ctrTitle" hasCustomPrompt="1"/>
          </p:nvPr>
        </p:nvSpPr>
        <p:spPr>
          <a:xfrm>
            <a:off x="1080000" y="539999"/>
            <a:ext cx="3060000" cy="3600000"/>
          </a:xfrm>
        </p:spPr>
        <p:txBody>
          <a:bodyPr anchor="t" anchorCtr="0">
            <a:noAutofit/>
          </a:bodyPr>
          <a:lstStyle>
            <a:lvl1pPr>
              <a:defRPr sz="3000" b="1" i="0">
                <a:ln>
                  <a:noFill/>
                </a:ln>
                <a:solidFill>
                  <a:schemeClr val="bg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a:t>
            </a:r>
            <a:br>
              <a:rPr lang="en-US" dirty="0"/>
            </a:br>
            <a:r>
              <a:rPr lang="en-US" dirty="0"/>
              <a:t>Master title style</a:t>
            </a:r>
          </a:p>
        </p:txBody>
      </p:sp>
      <p:pic>
        <p:nvPicPr>
          <p:cNvPr id="8" name="Picture 7">
            <a:extLst>
              <a:ext uri="{FF2B5EF4-FFF2-40B4-BE49-F238E27FC236}">
                <a16:creationId xmlns:a16="http://schemas.microsoft.com/office/drawing/2014/main" id="{FA843701-714E-E443-8FDE-A072581A87E5}"/>
              </a:ext>
            </a:extLst>
          </p:cNvPr>
          <p:cNvPicPr>
            <a:picLocks noChangeAspect="1"/>
          </p:cNvPicPr>
          <p:nvPr userDrawn="1"/>
        </p:nvPicPr>
        <p:blipFill>
          <a:blip r:embed="rId2"/>
          <a:stretch>
            <a:fillRect/>
          </a:stretch>
        </p:blipFill>
        <p:spPr>
          <a:xfrm>
            <a:off x="8323855" y="90000"/>
            <a:ext cx="727462" cy="727462"/>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vider 2">
    <p:spTree>
      <p:nvGrpSpPr>
        <p:cNvPr id="1" name=""/>
        <p:cNvGrpSpPr/>
        <p:nvPr/>
      </p:nvGrpSpPr>
      <p:grpSpPr>
        <a:xfrm>
          <a:off x="0" y="0"/>
          <a:ext cx="0" cy="0"/>
          <a:chOff x="0" y="0"/>
          <a:chExt cx="0" cy="0"/>
        </a:xfrm>
      </p:grpSpPr>
      <p:sp>
        <p:nvSpPr>
          <p:cNvPr id="10" name="Rectangle 9"/>
          <p:cNvSpPr/>
          <p:nvPr userDrawn="1"/>
        </p:nvSpPr>
        <p:spPr>
          <a:xfrm>
            <a:off x="0" y="0"/>
            <a:ext cx="9144000" cy="5143499"/>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Slide Number Placeholder 5"/>
          <p:cNvSpPr>
            <a:spLocks noGrp="1"/>
          </p:cNvSpPr>
          <p:nvPr>
            <p:ph type="sldNum" sz="quarter" idx="12"/>
          </p:nvPr>
        </p:nvSpPr>
        <p:spPr>
          <a:xfrm>
            <a:off x="4410000" y="4770000"/>
            <a:ext cx="360000" cy="270000"/>
          </a:xfrm>
        </p:spPr>
        <p:txBody>
          <a:bodyPr/>
          <a:lstStyle>
            <a:lvl1pPr>
              <a:defRPr>
                <a:noFill/>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sp>
        <p:nvSpPr>
          <p:cNvPr id="7" name="Oval 6"/>
          <p:cNvSpPr/>
          <p:nvPr userDrawn="1"/>
        </p:nvSpPr>
        <p:spPr>
          <a:xfrm>
            <a:off x="-2470225" y="-14050"/>
            <a:ext cx="5188350" cy="5188350"/>
          </a:xfrm>
          <a:prstGeom prst="ellipse">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hasCustomPrompt="1"/>
          </p:nvPr>
        </p:nvSpPr>
        <p:spPr>
          <a:xfrm>
            <a:off x="4320000" y="540000"/>
            <a:ext cx="4500000" cy="3600000"/>
          </a:xfrm>
        </p:spPr>
        <p:txBody>
          <a:bodyPr tIns="0">
            <a:normAutofit/>
          </a:bodyPr>
          <a:lstStyle>
            <a:lvl1pPr marL="342000" marR="0" indent="-342900" algn="l" defTabSz="457200" rtl="0" eaLnBrk="1" fontAlgn="auto" latinLnBrk="0" hangingPunct="1">
              <a:lnSpc>
                <a:spcPct val="100000"/>
              </a:lnSpc>
              <a:spcBef>
                <a:spcPts val="600"/>
              </a:spcBef>
              <a:spcAft>
                <a:spcPts val="0"/>
              </a:spcAft>
              <a:buClrTx/>
              <a:buSzTx/>
              <a:buFont typeface="Arial" charset="0"/>
              <a:buChar char="•"/>
              <a:tabLst/>
              <a:defRPr sz="2200" b="0" i="0">
                <a:ln>
                  <a:noFill/>
                </a:ln>
                <a:solidFill>
                  <a:schemeClr val="tx1">
                    <a:lumMod val="50000"/>
                    <a:lumOff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subtitle style</a:t>
            </a:r>
          </a:p>
        </p:txBody>
      </p:sp>
      <p:sp>
        <p:nvSpPr>
          <p:cNvPr id="2" name="Title 1"/>
          <p:cNvSpPr>
            <a:spLocks noGrp="1"/>
          </p:cNvSpPr>
          <p:nvPr>
            <p:ph type="ctrTitle" hasCustomPrompt="1"/>
          </p:nvPr>
        </p:nvSpPr>
        <p:spPr>
          <a:xfrm>
            <a:off x="1080000" y="540000"/>
            <a:ext cx="3060000" cy="3600000"/>
          </a:xfrm>
        </p:spPr>
        <p:txBody>
          <a:bodyPr anchor="t" anchorCtr="0">
            <a:noAutofit/>
          </a:bodyPr>
          <a:lstStyle>
            <a:lvl1pPr>
              <a:defRPr sz="3000" b="1" i="0">
                <a:ln>
                  <a:noFill/>
                </a:ln>
                <a:solidFill>
                  <a:schemeClr val="tx1">
                    <a:lumMod val="50000"/>
                    <a:lumOff val="50000"/>
                  </a:schemeClr>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a:t>
            </a:r>
            <a:br>
              <a:rPr lang="en-US" dirty="0"/>
            </a:br>
            <a:r>
              <a:rPr lang="en-US" dirty="0"/>
              <a:t>Master title style</a:t>
            </a:r>
          </a:p>
        </p:txBody>
      </p:sp>
      <p:pic>
        <p:nvPicPr>
          <p:cNvPr id="8" name="Picture 7">
            <a:extLst>
              <a:ext uri="{FF2B5EF4-FFF2-40B4-BE49-F238E27FC236}">
                <a16:creationId xmlns:a16="http://schemas.microsoft.com/office/drawing/2014/main" id="{1E4FE1A3-6E48-5044-878B-B194CFFACDD8}"/>
              </a:ext>
            </a:extLst>
          </p:cNvPr>
          <p:cNvPicPr>
            <a:picLocks noChangeAspect="1"/>
          </p:cNvPicPr>
          <p:nvPr userDrawn="1"/>
        </p:nvPicPr>
        <p:blipFill>
          <a:blip r:embed="rId2"/>
          <a:stretch>
            <a:fillRect/>
          </a:stretch>
        </p:blipFill>
        <p:spPr>
          <a:xfrm>
            <a:off x="8323855" y="90000"/>
            <a:ext cx="727462" cy="727462"/>
          </a:xfrm>
          <a:prstGeom prst="rect">
            <a:avLst/>
          </a:prstGeom>
        </p:spPr>
      </p:pic>
    </p:spTree>
    <p:extLst>
      <p:ext uri="{BB962C8B-B14F-4D97-AF65-F5344CB8AC3E}">
        <p14:creationId xmlns:p14="http://schemas.microsoft.com/office/powerpoint/2010/main" val="2845511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Divider 3">
    <p:spTree>
      <p:nvGrpSpPr>
        <p:cNvPr id="1" name=""/>
        <p:cNvGrpSpPr/>
        <p:nvPr/>
      </p:nvGrpSpPr>
      <p:grpSpPr>
        <a:xfrm>
          <a:off x="0" y="0"/>
          <a:ext cx="0" cy="0"/>
          <a:chOff x="0" y="0"/>
          <a:chExt cx="0" cy="0"/>
        </a:xfrm>
      </p:grpSpPr>
      <p:sp>
        <p:nvSpPr>
          <p:cNvPr id="10" name="Rectangle 9"/>
          <p:cNvSpPr/>
          <p:nvPr userDrawn="1"/>
        </p:nvSpPr>
        <p:spPr>
          <a:xfrm>
            <a:off x="0" y="0"/>
            <a:ext cx="9144000" cy="514349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Slide Number Placeholder 5"/>
          <p:cNvSpPr>
            <a:spLocks noGrp="1"/>
          </p:cNvSpPr>
          <p:nvPr>
            <p:ph type="sldNum" sz="quarter" idx="12"/>
          </p:nvPr>
        </p:nvSpPr>
        <p:spPr>
          <a:xfrm>
            <a:off x="4410000" y="4770000"/>
            <a:ext cx="360000" cy="270000"/>
          </a:xfrm>
        </p:spPr>
        <p:txBody>
          <a:bodyPr/>
          <a:lstStyle>
            <a:lvl1pPr>
              <a:defRPr>
                <a:noFill/>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sp>
        <p:nvSpPr>
          <p:cNvPr id="7" name="Oval 6"/>
          <p:cNvSpPr/>
          <p:nvPr userDrawn="1"/>
        </p:nvSpPr>
        <p:spPr>
          <a:xfrm>
            <a:off x="-2470225" y="0"/>
            <a:ext cx="5188350" cy="5188350"/>
          </a:xfrm>
          <a:prstGeom prst="ellipse">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hasCustomPrompt="1"/>
          </p:nvPr>
        </p:nvSpPr>
        <p:spPr>
          <a:xfrm>
            <a:off x="4320000" y="540000"/>
            <a:ext cx="4500000" cy="3600000"/>
          </a:xfrm>
        </p:spPr>
        <p:txBody>
          <a:bodyPr tIns="0">
            <a:normAutofit/>
          </a:bodyPr>
          <a:lstStyle>
            <a:lvl1pPr marL="342000" marR="0" indent="-342900" algn="l" defTabSz="457200" rtl="0" eaLnBrk="1" fontAlgn="auto" latinLnBrk="0" hangingPunct="1">
              <a:lnSpc>
                <a:spcPct val="100000"/>
              </a:lnSpc>
              <a:spcBef>
                <a:spcPts val="600"/>
              </a:spcBef>
              <a:spcAft>
                <a:spcPts val="0"/>
              </a:spcAft>
              <a:buClrTx/>
              <a:buSzTx/>
              <a:buFont typeface="Arial" charset="0"/>
              <a:buChar char="•"/>
              <a:tabLst/>
              <a:defRPr sz="2200" b="0" i="0">
                <a:ln>
                  <a:noFill/>
                </a:ln>
                <a:solidFill>
                  <a:schemeClr val="bg1"/>
                </a:solidFill>
                <a:latin typeface="Sarabun Light" panose="00000400000000000000" pitchFamily="2" charset="-34"/>
                <a:ea typeface="Sarabun Light" panose="00000400000000000000" pitchFamily="2" charset="-34"/>
                <a:cs typeface="Sarabun Light" panose="00000400000000000000" pitchFamily="2" charset="-34"/>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subtitle style</a:t>
            </a:r>
          </a:p>
        </p:txBody>
      </p:sp>
      <p:sp>
        <p:nvSpPr>
          <p:cNvPr id="2" name="Title 1"/>
          <p:cNvSpPr>
            <a:spLocks noGrp="1"/>
          </p:cNvSpPr>
          <p:nvPr>
            <p:ph type="ctrTitle" hasCustomPrompt="1"/>
          </p:nvPr>
        </p:nvSpPr>
        <p:spPr>
          <a:xfrm>
            <a:off x="1080000" y="540000"/>
            <a:ext cx="3060000" cy="3600000"/>
          </a:xfrm>
        </p:spPr>
        <p:txBody>
          <a:bodyPr anchor="t" anchorCtr="0">
            <a:noAutofit/>
          </a:bodyPr>
          <a:lstStyle>
            <a:lvl1pPr>
              <a:defRPr sz="3000" b="1" i="0">
                <a:ln>
                  <a:noFill/>
                </a:ln>
                <a:solidFill>
                  <a:schemeClr val="bg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a:t>
            </a:r>
            <a:br>
              <a:rPr lang="en-US" dirty="0"/>
            </a:br>
            <a:r>
              <a:rPr lang="en-US" dirty="0"/>
              <a:t>Master title style</a:t>
            </a:r>
          </a:p>
        </p:txBody>
      </p:sp>
      <p:pic>
        <p:nvPicPr>
          <p:cNvPr id="8" name="Picture 7">
            <a:extLst>
              <a:ext uri="{FF2B5EF4-FFF2-40B4-BE49-F238E27FC236}">
                <a16:creationId xmlns:a16="http://schemas.microsoft.com/office/drawing/2014/main" id="{1C8A03C9-BD5C-9E48-96E4-81A7BEC64091}"/>
              </a:ext>
            </a:extLst>
          </p:cNvPr>
          <p:cNvPicPr>
            <a:picLocks noChangeAspect="1"/>
          </p:cNvPicPr>
          <p:nvPr userDrawn="1"/>
        </p:nvPicPr>
        <p:blipFill>
          <a:blip r:embed="rId2"/>
          <a:stretch>
            <a:fillRect/>
          </a:stretch>
        </p:blipFill>
        <p:spPr>
          <a:xfrm>
            <a:off x="8323855" y="90000"/>
            <a:ext cx="727462" cy="727462"/>
          </a:xfrm>
          <a:prstGeom prst="rect">
            <a:avLst/>
          </a:prstGeom>
        </p:spPr>
      </p:pic>
    </p:spTree>
    <p:extLst>
      <p:ext uri="{BB962C8B-B14F-4D97-AF65-F5344CB8AC3E}">
        <p14:creationId xmlns:p14="http://schemas.microsoft.com/office/powerpoint/2010/main" val="14421393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3" name="Slide Number Placeholder 2"/>
          <p:cNvSpPr>
            <a:spLocks noGrp="1"/>
          </p:cNvSpPr>
          <p:nvPr>
            <p:ph type="sldNum" sz="quarter" idx="10"/>
          </p:nvPr>
        </p:nvSpPr>
        <p:spPr/>
        <p:txBody>
          <a:bodyPr/>
          <a:lstStyle>
            <a:lvl1pPr>
              <a:defRPr>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pic>
        <p:nvPicPr>
          <p:cNvPr id="4" name="Picture 3">
            <a:extLst>
              <a:ext uri="{FF2B5EF4-FFF2-40B4-BE49-F238E27FC236}">
                <a16:creationId xmlns:a16="http://schemas.microsoft.com/office/drawing/2014/main" id="{7630EF48-ADAB-E347-8593-4968B35A2D6F}"/>
              </a:ext>
            </a:extLst>
          </p:cNvPr>
          <p:cNvPicPr>
            <a:picLocks noChangeAspect="1"/>
          </p:cNvPicPr>
          <p:nvPr userDrawn="1"/>
        </p:nvPicPr>
        <p:blipFill>
          <a:blip r:embed="rId2"/>
          <a:stretch>
            <a:fillRect/>
          </a:stretch>
        </p:blipFill>
        <p:spPr>
          <a:xfrm>
            <a:off x="8323855" y="90000"/>
            <a:ext cx="727462" cy="727462"/>
          </a:xfrm>
          <a:prstGeom prst="rect">
            <a:avLst/>
          </a:prstGeom>
        </p:spPr>
      </p:pic>
      <p:pic>
        <p:nvPicPr>
          <p:cNvPr id="6" name="Picture 5">
            <a:extLst>
              <a:ext uri="{FF2B5EF4-FFF2-40B4-BE49-F238E27FC236}">
                <a16:creationId xmlns:a16="http://schemas.microsoft.com/office/drawing/2014/main" id="{69D5E148-F91F-AB4E-822C-30C114114332}"/>
              </a:ext>
            </a:extLst>
          </p:cNvPr>
          <p:cNvPicPr>
            <a:picLocks noChangeAspect="1"/>
          </p:cNvPicPr>
          <p:nvPr userDrawn="1"/>
        </p:nvPicPr>
        <p:blipFill>
          <a:blip r:embed="rId3"/>
          <a:stretch>
            <a:fillRect/>
          </a:stretch>
        </p:blipFill>
        <p:spPr>
          <a:xfrm>
            <a:off x="7617204" y="4591938"/>
            <a:ext cx="1324910" cy="448061"/>
          </a:xfrm>
          <a:prstGeom prst="rect">
            <a:avLst/>
          </a:prstGeom>
        </p:spPr>
      </p:pic>
    </p:spTree>
    <p:extLst>
      <p:ext uri="{BB962C8B-B14F-4D97-AF65-F5344CB8AC3E}">
        <p14:creationId xmlns:p14="http://schemas.microsoft.com/office/powerpoint/2010/main" val="13486026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60000" y="1800000"/>
            <a:ext cx="2819593" cy="630000"/>
          </a:xfrm>
        </p:spPr>
        <p:txBody>
          <a:bodyPr anchor="t" anchorCtr="0">
            <a:noAutofit/>
          </a:bodyPr>
          <a:lstStyle>
            <a:lvl1pPr algn="l">
              <a:defRPr sz="3200" b="1" i="0" cap="none">
                <a:solidFill>
                  <a:schemeClr val="tx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Thank you</a:t>
            </a:r>
          </a:p>
        </p:txBody>
      </p:sp>
      <p:sp>
        <p:nvSpPr>
          <p:cNvPr id="18" name="Slide Number Placeholder 5"/>
          <p:cNvSpPr>
            <a:spLocks noGrp="1"/>
          </p:cNvSpPr>
          <p:nvPr>
            <p:ph type="sldNum" sz="quarter" idx="12"/>
          </p:nvPr>
        </p:nvSpPr>
        <p:spPr>
          <a:xfrm>
            <a:off x="4410000" y="4770000"/>
            <a:ext cx="360000" cy="270000"/>
          </a:xfrm>
        </p:spPr>
        <p:txBody>
          <a:bodyPr/>
          <a:lstStyle>
            <a:lvl1pPr>
              <a:defRPr>
                <a:noFill/>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pic>
        <p:nvPicPr>
          <p:cNvPr id="7" name="Picture 6">
            <a:extLst>
              <a:ext uri="{FF2B5EF4-FFF2-40B4-BE49-F238E27FC236}">
                <a16:creationId xmlns:a16="http://schemas.microsoft.com/office/drawing/2014/main" id="{8FC712E8-5FFF-4A44-9FAF-441E10A9DD3D}"/>
              </a:ext>
            </a:extLst>
          </p:cNvPr>
          <p:cNvPicPr>
            <a:picLocks noChangeAspect="1"/>
          </p:cNvPicPr>
          <p:nvPr userDrawn="1"/>
        </p:nvPicPr>
        <p:blipFill>
          <a:blip r:embed="rId2"/>
          <a:stretch>
            <a:fillRect/>
          </a:stretch>
        </p:blipFill>
        <p:spPr>
          <a:xfrm>
            <a:off x="7169941" y="99999"/>
            <a:ext cx="1878561" cy="1878561"/>
          </a:xfrm>
          <a:prstGeom prst="rect">
            <a:avLst/>
          </a:prstGeom>
        </p:spPr>
      </p:pic>
      <p:pic>
        <p:nvPicPr>
          <p:cNvPr id="6" name="Picture 5">
            <a:extLst>
              <a:ext uri="{FF2B5EF4-FFF2-40B4-BE49-F238E27FC236}">
                <a16:creationId xmlns:a16="http://schemas.microsoft.com/office/drawing/2014/main" id="{8BA2072F-DBF5-0844-A9D9-7A902E37131C}"/>
              </a:ext>
            </a:extLst>
          </p:cNvPr>
          <p:cNvPicPr>
            <a:picLocks noChangeAspect="1"/>
          </p:cNvPicPr>
          <p:nvPr userDrawn="1"/>
        </p:nvPicPr>
        <p:blipFill>
          <a:blip r:embed="rId3"/>
          <a:stretch>
            <a:fillRect/>
          </a:stretch>
        </p:blipFill>
        <p:spPr>
          <a:xfrm>
            <a:off x="7617204" y="4591938"/>
            <a:ext cx="1324910" cy="448061"/>
          </a:xfrm>
          <a:prstGeom prst="rect">
            <a:avLst/>
          </a:prstGeom>
        </p:spPr>
      </p:pic>
    </p:spTree>
    <p:extLst>
      <p:ext uri="{BB962C8B-B14F-4D97-AF65-F5344CB8AC3E}">
        <p14:creationId xmlns:p14="http://schemas.microsoft.com/office/powerpoint/2010/main" val="16815036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Heading and content">
    <p:spTree>
      <p:nvGrpSpPr>
        <p:cNvPr id="1" name=""/>
        <p:cNvGrpSpPr/>
        <p:nvPr/>
      </p:nvGrpSpPr>
      <p:grpSpPr>
        <a:xfrm>
          <a:off x="0" y="0"/>
          <a:ext cx="0" cy="0"/>
          <a:chOff x="0" y="0"/>
          <a:chExt cx="0" cy="0"/>
        </a:xfrm>
      </p:grpSpPr>
      <p:sp>
        <p:nvSpPr>
          <p:cNvPr id="3" name="Subtitle 2"/>
          <p:cNvSpPr>
            <a:spLocks noGrp="1"/>
          </p:cNvSpPr>
          <p:nvPr userDrawn="1">
            <p:ph type="subTitle" idx="1"/>
          </p:nvPr>
        </p:nvSpPr>
        <p:spPr>
          <a:xfrm>
            <a:off x="540000" y="900000"/>
            <a:ext cx="8370000" cy="3420000"/>
          </a:xfrm>
        </p:spPr>
        <p:txBody>
          <a:bodyPr>
            <a:normAutofit/>
          </a:bodyPr>
          <a:lstStyle>
            <a:lvl1pPr marL="0" indent="0" algn="l">
              <a:buNone/>
              <a:defRPr sz="2200" b="0" i="0">
                <a:ln>
                  <a:noFill/>
                </a:ln>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subtitle style</a:t>
            </a:r>
          </a:p>
        </p:txBody>
      </p:sp>
      <p:sp>
        <p:nvSpPr>
          <p:cNvPr id="2" name="Title 1"/>
          <p:cNvSpPr>
            <a:spLocks noGrp="1"/>
          </p:cNvSpPr>
          <p:nvPr userDrawn="1">
            <p:ph type="ctrTitle"/>
          </p:nvPr>
        </p:nvSpPr>
        <p:spPr>
          <a:xfrm>
            <a:off x="540000" y="90000"/>
            <a:ext cx="8370000" cy="720000"/>
          </a:xfrm>
        </p:spPr>
        <p:txBody>
          <a:bodyPr>
            <a:noAutofit/>
          </a:bodyPr>
          <a:lstStyle>
            <a:lvl1pPr>
              <a:defRPr sz="3000" b="1" i="0">
                <a:ln>
                  <a:noFill/>
                </a:ln>
                <a:solidFill>
                  <a:schemeClr val="tx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16" name="Slide Number Placeholder 5"/>
          <p:cNvSpPr txBox="1">
            <a:spLocks/>
          </p:cNvSpPr>
          <p:nvPr userDrawn="1"/>
        </p:nvSpPr>
        <p:spPr>
          <a:xfrm>
            <a:off x="4410000" y="4770000"/>
            <a:ext cx="360000" cy="270000"/>
          </a:xfrm>
          <a:prstGeom prst="rect">
            <a:avLst/>
          </a:prstGeom>
        </p:spPr>
        <p:txBody>
          <a:bodyPr vert="horz" lIns="91440" tIns="45720" rIns="91440" bIns="45720" rtlCol="0" anchor="ctr"/>
          <a:lstStyle>
            <a:defPPr>
              <a:defRPr lang="en-US"/>
            </a:defPPr>
            <a:lvl1pPr marL="0" algn="ctr" defTabSz="457200" rtl="0" eaLnBrk="1" latinLnBrk="0" hangingPunct="1">
              <a:defRPr sz="900" b="0" i="0" kern="1200">
                <a:solidFill>
                  <a:schemeClr val="tx1"/>
                </a:solidFill>
                <a:latin typeface="Century Gothic" charset="0"/>
                <a:ea typeface="Century Gothic" charset="0"/>
                <a:cs typeface="Century Gothic"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AAF1E2C7-0C5B-1043-905E-F0829DE02F84}" type="slidenum">
              <a:rPr lang="en-US" sz="900" b="0" i="0" smtClean="0">
                <a:solidFill>
                  <a:schemeClr val="tx1">
                    <a:lumMod val="50000"/>
                    <a:lumOff val="50000"/>
                  </a:schemeClr>
                </a:solidFill>
                <a:latin typeface="Sarabun Light" panose="00000400000000000000" pitchFamily="2" charset="-34"/>
                <a:ea typeface="Titillium" charset="0"/>
                <a:cs typeface="Sarabun Light" panose="00000400000000000000" pitchFamily="2" charset="-34"/>
              </a:rPr>
              <a:pPr/>
              <a:t>‹#›</a:t>
            </a:fld>
            <a:endParaRPr lang="en-US" sz="900" b="0" i="0" dirty="0">
              <a:solidFill>
                <a:schemeClr val="tx1">
                  <a:lumMod val="50000"/>
                  <a:lumOff val="50000"/>
                </a:schemeClr>
              </a:solidFill>
              <a:latin typeface="Sarabun Light" panose="00000400000000000000" pitchFamily="2" charset="-34"/>
              <a:ea typeface="Titillium" charset="0"/>
              <a:cs typeface="Sarabun Light" panose="00000400000000000000" pitchFamily="2" charset="-34"/>
            </a:endParaRPr>
          </a:p>
        </p:txBody>
      </p:sp>
      <p:pic>
        <p:nvPicPr>
          <p:cNvPr id="9" name="Picture 8">
            <a:extLst>
              <a:ext uri="{FF2B5EF4-FFF2-40B4-BE49-F238E27FC236}">
                <a16:creationId xmlns:a16="http://schemas.microsoft.com/office/drawing/2014/main" id="{A4A0B37E-BA4A-D946-BA4F-CCECE1BDEC06}"/>
              </a:ext>
            </a:extLst>
          </p:cNvPr>
          <p:cNvPicPr>
            <a:picLocks noChangeAspect="1"/>
          </p:cNvPicPr>
          <p:nvPr userDrawn="1"/>
        </p:nvPicPr>
        <p:blipFill>
          <a:blip r:embed="rId2"/>
          <a:stretch>
            <a:fillRect/>
          </a:stretch>
        </p:blipFill>
        <p:spPr>
          <a:xfrm>
            <a:off x="8323855" y="90000"/>
            <a:ext cx="727462" cy="727462"/>
          </a:xfrm>
          <a:prstGeom prst="rect">
            <a:avLst/>
          </a:prstGeom>
        </p:spPr>
      </p:pic>
      <p:pic>
        <p:nvPicPr>
          <p:cNvPr id="7" name="Picture 6">
            <a:extLst>
              <a:ext uri="{FF2B5EF4-FFF2-40B4-BE49-F238E27FC236}">
                <a16:creationId xmlns:a16="http://schemas.microsoft.com/office/drawing/2014/main" id="{E3DCF003-D598-2546-BE04-9F5EC6E8EC56}"/>
              </a:ext>
            </a:extLst>
          </p:cNvPr>
          <p:cNvPicPr>
            <a:picLocks noChangeAspect="1"/>
          </p:cNvPicPr>
          <p:nvPr userDrawn="1"/>
        </p:nvPicPr>
        <p:blipFill>
          <a:blip r:embed="rId3"/>
          <a:stretch>
            <a:fillRect/>
          </a:stretch>
        </p:blipFill>
        <p:spPr>
          <a:xfrm>
            <a:off x="7617204" y="4591938"/>
            <a:ext cx="1324910" cy="448061"/>
          </a:xfrm>
          <a:prstGeom prst="rect">
            <a:avLst/>
          </a:prstGeom>
        </p:spPr>
      </p:pic>
    </p:spTree>
    <p:extLst>
      <p:ext uri="{BB962C8B-B14F-4D97-AF65-F5344CB8AC3E}">
        <p14:creationId xmlns:p14="http://schemas.microsoft.com/office/powerpoint/2010/main" val="38818277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Heading and content 2">
    <p:spTree>
      <p:nvGrpSpPr>
        <p:cNvPr id="1" name=""/>
        <p:cNvGrpSpPr/>
        <p:nvPr/>
      </p:nvGrpSpPr>
      <p:grpSpPr>
        <a:xfrm>
          <a:off x="0" y="0"/>
          <a:ext cx="0" cy="0"/>
          <a:chOff x="0" y="0"/>
          <a:chExt cx="0" cy="0"/>
        </a:xfrm>
      </p:grpSpPr>
      <p:sp>
        <p:nvSpPr>
          <p:cNvPr id="2" name="Title 1"/>
          <p:cNvSpPr>
            <a:spLocks noGrp="1"/>
          </p:cNvSpPr>
          <p:nvPr>
            <p:ph type="title"/>
          </p:nvPr>
        </p:nvSpPr>
        <p:spPr>
          <a:xfrm>
            <a:off x="540000" y="90000"/>
            <a:ext cx="8370000" cy="720000"/>
          </a:xfrm>
        </p:spPr>
        <p:txBody>
          <a:bodyPr>
            <a:noAutofit/>
          </a:bodyPr>
          <a:lstStyle>
            <a:lvl1pPr>
              <a:defRPr sz="3000" b="1" i="0">
                <a:solidFill>
                  <a:schemeClr val="tx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3" name="Content Placeholder 2"/>
          <p:cNvSpPr>
            <a:spLocks noGrp="1"/>
          </p:cNvSpPr>
          <p:nvPr>
            <p:ph idx="1"/>
          </p:nvPr>
        </p:nvSpPr>
        <p:spPr>
          <a:xfrm>
            <a:off x="540000" y="900000"/>
            <a:ext cx="8370000" cy="3420000"/>
          </a:xfrm>
        </p:spPr>
        <p:txBody>
          <a:bodyPr/>
          <a:lstStyle>
            <a:lvl1pPr marL="342900" indent="-342900">
              <a:lnSpc>
                <a:spcPct val="150000"/>
              </a:lnSpc>
              <a:spcBef>
                <a:spcPts val="0"/>
              </a:spcBef>
              <a:spcAft>
                <a:spcPts val="0"/>
              </a:spcAft>
              <a:buClrTx/>
              <a:buFont typeface="Arial" charset="0"/>
              <a:buChar char="•"/>
              <a:defRPr sz="22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vl2pPr marL="800100" indent="-342900">
              <a:lnSpc>
                <a:spcPct val="150000"/>
              </a:lnSpc>
              <a:spcBef>
                <a:spcPts val="0"/>
              </a:spcBef>
              <a:spcAft>
                <a:spcPts val="0"/>
              </a:spcAft>
              <a:buClrTx/>
              <a:buFont typeface="Arial" charset="0"/>
              <a:buChar char="•"/>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2pPr>
            <a:lvl3pPr marL="1200150" indent="-285750">
              <a:lnSpc>
                <a:spcPct val="150000"/>
              </a:lnSpc>
              <a:spcBef>
                <a:spcPts val="0"/>
              </a:spcBef>
              <a:spcAft>
                <a:spcPts val="0"/>
              </a:spcAft>
              <a:buClrTx/>
              <a:buFont typeface="Arial" charset="0"/>
              <a:buChar char="•"/>
              <a:defRPr sz="18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3pPr>
            <a:lvl4pPr marL="1657350" indent="-285750">
              <a:lnSpc>
                <a:spcPct val="150000"/>
              </a:lnSpc>
              <a:spcBef>
                <a:spcPts val="0"/>
              </a:spcBef>
              <a:spcAft>
                <a:spcPts val="0"/>
              </a:spcAft>
              <a:buClrTx/>
              <a:buFont typeface="Arial" charset="0"/>
              <a:buChar char="•"/>
              <a:defRPr sz="15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4pPr>
            <a:lvl5pPr marL="2000250" indent="-171450">
              <a:lnSpc>
                <a:spcPct val="150000"/>
              </a:lnSpc>
              <a:spcBef>
                <a:spcPts val="0"/>
              </a:spcBef>
              <a:spcAft>
                <a:spcPts val="0"/>
              </a:spcAft>
              <a:buClrTx/>
              <a:buFont typeface="Arial" charset="0"/>
              <a:buChar char="•"/>
              <a:defRPr sz="12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Slide Number Placeholder 5"/>
          <p:cNvSpPr>
            <a:spLocks noGrp="1"/>
          </p:cNvSpPr>
          <p:nvPr>
            <p:ph type="sldNum" sz="quarter" idx="12"/>
          </p:nvPr>
        </p:nvSpPr>
        <p:spPr>
          <a:xfrm>
            <a:off x="4410000" y="4770000"/>
            <a:ext cx="360000" cy="270000"/>
          </a:xfrm>
        </p:spPr>
        <p:txBody>
          <a:bodyPr/>
          <a:lstStyle>
            <a:lvl1pPr>
              <a:defRPr>
                <a:solidFill>
                  <a:schemeClr val="tx1">
                    <a:lumMod val="50000"/>
                    <a:lumOff val="50000"/>
                  </a:schemeClr>
                </a:solidFill>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pic>
        <p:nvPicPr>
          <p:cNvPr id="7" name="Picture 6" descr="Pol3.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430408" y="1603186"/>
            <a:ext cx="9794922" cy="3436814"/>
          </a:xfrm>
          <a:prstGeom prst="rect">
            <a:avLst/>
          </a:prstGeom>
        </p:spPr>
      </p:pic>
      <p:pic>
        <p:nvPicPr>
          <p:cNvPr id="10" name="Picture 9">
            <a:extLst>
              <a:ext uri="{FF2B5EF4-FFF2-40B4-BE49-F238E27FC236}">
                <a16:creationId xmlns:a16="http://schemas.microsoft.com/office/drawing/2014/main" id="{25C76EA8-8CE7-7B43-8AF6-73C6EAD3898C}"/>
              </a:ext>
            </a:extLst>
          </p:cNvPr>
          <p:cNvPicPr>
            <a:picLocks noChangeAspect="1"/>
          </p:cNvPicPr>
          <p:nvPr userDrawn="1"/>
        </p:nvPicPr>
        <p:blipFill>
          <a:blip r:embed="rId3"/>
          <a:stretch>
            <a:fillRect/>
          </a:stretch>
        </p:blipFill>
        <p:spPr>
          <a:xfrm>
            <a:off x="8323855" y="90000"/>
            <a:ext cx="727462" cy="727462"/>
          </a:xfrm>
          <a:prstGeom prst="rect">
            <a:avLst/>
          </a:prstGeom>
        </p:spPr>
      </p:pic>
      <p:pic>
        <p:nvPicPr>
          <p:cNvPr id="9" name="Picture 8">
            <a:extLst>
              <a:ext uri="{FF2B5EF4-FFF2-40B4-BE49-F238E27FC236}">
                <a16:creationId xmlns:a16="http://schemas.microsoft.com/office/drawing/2014/main" id="{8290EF5A-75B9-5F43-AFFB-14B6F1EDE227}"/>
              </a:ext>
            </a:extLst>
          </p:cNvPr>
          <p:cNvPicPr>
            <a:picLocks noChangeAspect="1"/>
          </p:cNvPicPr>
          <p:nvPr userDrawn="1"/>
        </p:nvPicPr>
        <p:blipFill>
          <a:blip r:embed="rId4"/>
          <a:stretch>
            <a:fillRect/>
          </a:stretch>
        </p:blipFill>
        <p:spPr>
          <a:xfrm>
            <a:off x="7617204" y="4591938"/>
            <a:ext cx="1324910" cy="448061"/>
          </a:xfrm>
          <a:prstGeom prst="rect">
            <a:avLst/>
          </a:prstGeom>
        </p:spPr>
      </p:pic>
    </p:spTree>
    <p:extLst>
      <p:ext uri="{BB962C8B-B14F-4D97-AF65-F5344CB8AC3E}">
        <p14:creationId xmlns:p14="http://schemas.microsoft.com/office/powerpoint/2010/main" val="17165998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eading, content and image 1">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780000" y="900000"/>
            <a:ext cx="5130000" cy="3420000"/>
          </a:xfrm>
        </p:spPr>
        <p:txBody>
          <a:bodyPr>
            <a:normAutofit/>
          </a:bodyPr>
          <a:lstStyle>
            <a:lvl1pPr marL="0" indent="0" algn="l">
              <a:buNone/>
              <a:defRPr sz="2200" b="0" i="0">
                <a:ln>
                  <a:noFill/>
                </a:ln>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subtitle style</a:t>
            </a:r>
          </a:p>
        </p:txBody>
      </p:sp>
      <p:sp>
        <p:nvSpPr>
          <p:cNvPr id="2" name="Title 1"/>
          <p:cNvSpPr>
            <a:spLocks noGrp="1"/>
          </p:cNvSpPr>
          <p:nvPr>
            <p:ph type="ctrTitle"/>
          </p:nvPr>
        </p:nvSpPr>
        <p:spPr>
          <a:xfrm>
            <a:off x="540000" y="90000"/>
            <a:ext cx="8370000" cy="720000"/>
          </a:xfrm>
        </p:spPr>
        <p:txBody>
          <a:bodyPr>
            <a:noAutofit/>
          </a:bodyPr>
          <a:lstStyle>
            <a:lvl1pPr>
              <a:defRPr sz="3000" b="1" i="0">
                <a:ln>
                  <a:noFill/>
                </a:ln>
                <a:solidFill>
                  <a:schemeClr val="tx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16" name="Slide Number Placeholder 5"/>
          <p:cNvSpPr txBox="1">
            <a:spLocks/>
          </p:cNvSpPr>
          <p:nvPr userDrawn="1"/>
        </p:nvSpPr>
        <p:spPr>
          <a:xfrm>
            <a:off x="4410000" y="4770000"/>
            <a:ext cx="360000" cy="270000"/>
          </a:xfrm>
          <a:prstGeom prst="rect">
            <a:avLst/>
          </a:prstGeom>
        </p:spPr>
        <p:txBody>
          <a:bodyPr vert="horz" lIns="91440" tIns="45720" rIns="91440" bIns="45720" rtlCol="0" anchor="ctr"/>
          <a:lstStyle>
            <a:defPPr>
              <a:defRPr lang="en-US"/>
            </a:defPPr>
            <a:lvl1pPr marL="0" algn="ctr" defTabSz="457200" rtl="0" eaLnBrk="1" latinLnBrk="0" hangingPunct="1">
              <a:defRPr sz="900" b="0" i="0" kern="1200">
                <a:solidFill>
                  <a:schemeClr val="tx1"/>
                </a:solidFill>
                <a:latin typeface="Century Gothic" charset="0"/>
                <a:ea typeface="Century Gothic" charset="0"/>
                <a:cs typeface="Century Gothic"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AAF1E2C7-0C5B-1043-905E-F0829DE02F84}" type="slidenum">
              <a:rPr lang="en-US" sz="900" b="0" i="0" smtClean="0">
                <a:solidFill>
                  <a:schemeClr val="tx1">
                    <a:lumMod val="50000"/>
                    <a:lumOff val="50000"/>
                  </a:schemeClr>
                </a:solidFill>
                <a:latin typeface="Sarabun Light" panose="00000400000000000000" pitchFamily="2" charset="-34"/>
                <a:ea typeface="Roboto Lt" charset="0"/>
                <a:cs typeface="Sarabun Light" panose="00000400000000000000" pitchFamily="2" charset="-34"/>
              </a:rPr>
              <a:pPr/>
              <a:t>‹#›</a:t>
            </a:fld>
            <a:endParaRPr lang="en-US" sz="900" b="0" i="0" dirty="0">
              <a:solidFill>
                <a:schemeClr val="tx1">
                  <a:lumMod val="50000"/>
                  <a:lumOff val="50000"/>
                </a:schemeClr>
              </a:solidFill>
              <a:latin typeface="Sarabun Light" panose="00000400000000000000" pitchFamily="2" charset="-34"/>
              <a:ea typeface="Roboto Lt" charset="0"/>
              <a:cs typeface="Sarabun Light" panose="00000400000000000000" pitchFamily="2" charset="-34"/>
            </a:endParaRPr>
          </a:p>
        </p:txBody>
      </p:sp>
      <p:sp>
        <p:nvSpPr>
          <p:cNvPr id="12" name="Picture Placeholder 11"/>
          <p:cNvSpPr>
            <a:spLocks noGrp="1"/>
          </p:cNvSpPr>
          <p:nvPr>
            <p:ph type="pic" sz="quarter" idx="10" hasCustomPrompt="1"/>
          </p:nvPr>
        </p:nvSpPr>
        <p:spPr>
          <a:xfrm>
            <a:off x="540000" y="900000"/>
            <a:ext cx="2970000" cy="3420000"/>
          </a:xfrm>
        </p:spPr>
        <p:txBody>
          <a:bodyPr anchor="ctr">
            <a:normAutofit/>
          </a:bodyPr>
          <a:lstStyle>
            <a:lvl1pPr marL="0" indent="0" algn="ctr">
              <a:buNone/>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stStyle>
          <a:p>
            <a:r>
              <a:rPr lang="en-US" dirty="0"/>
              <a:t>Insert picture</a:t>
            </a:r>
          </a:p>
        </p:txBody>
      </p:sp>
      <p:pic>
        <p:nvPicPr>
          <p:cNvPr id="9" name="Picture 8">
            <a:extLst>
              <a:ext uri="{FF2B5EF4-FFF2-40B4-BE49-F238E27FC236}">
                <a16:creationId xmlns:a16="http://schemas.microsoft.com/office/drawing/2014/main" id="{9AF351C5-D3DA-2B4D-A9D7-21FC98448674}"/>
              </a:ext>
            </a:extLst>
          </p:cNvPr>
          <p:cNvPicPr>
            <a:picLocks noChangeAspect="1"/>
          </p:cNvPicPr>
          <p:nvPr userDrawn="1"/>
        </p:nvPicPr>
        <p:blipFill>
          <a:blip r:embed="rId2"/>
          <a:stretch>
            <a:fillRect/>
          </a:stretch>
        </p:blipFill>
        <p:spPr>
          <a:xfrm>
            <a:off x="8323855" y="90000"/>
            <a:ext cx="727462" cy="727462"/>
          </a:xfrm>
          <a:prstGeom prst="rect">
            <a:avLst/>
          </a:prstGeom>
        </p:spPr>
      </p:pic>
      <p:pic>
        <p:nvPicPr>
          <p:cNvPr id="8" name="Picture 7">
            <a:extLst>
              <a:ext uri="{FF2B5EF4-FFF2-40B4-BE49-F238E27FC236}">
                <a16:creationId xmlns:a16="http://schemas.microsoft.com/office/drawing/2014/main" id="{DDB2D693-D609-A84E-A580-BBBF25D67704}"/>
              </a:ext>
            </a:extLst>
          </p:cNvPr>
          <p:cNvPicPr>
            <a:picLocks noChangeAspect="1"/>
          </p:cNvPicPr>
          <p:nvPr userDrawn="1"/>
        </p:nvPicPr>
        <p:blipFill>
          <a:blip r:embed="rId3"/>
          <a:stretch>
            <a:fillRect/>
          </a:stretch>
        </p:blipFill>
        <p:spPr>
          <a:xfrm>
            <a:off x="7617204" y="4591938"/>
            <a:ext cx="1324910" cy="448061"/>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Heading, content and image 2">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690000" y="900000"/>
            <a:ext cx="5220000" cy="3420000"/>
          </a:xfrm>
        </p:spPr>
        <p:txBody>
          <a:bodyPr>
            <a:normAutofit/>
          </a:bodyPr>
          <a:lstStyle>
            <a:lvl1pPr marL="0" indent="0" algn="l">
              <a:buNone/>
              <a:defRPr sz="2200" b="0" i="0">
                <a:ln>
                  <a:noFill/>
                </a:ln>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subtitle style</a:t>
            </a:r>
          </a:p>
        </p:txBody>
      </p:sp>
      <p:sp>
        <p:nvSpPr>
          <p:cNvPr id="2" name="Title 1"/>
          <p:cNvSpPr>
            <a:spLocks noGrp="1"/>
          </p:cNvSpPr>
          <p:nvPr>
            <p:ph type="ctrTitle"/>
          </p:nvPr>
        </p:nvSpPr>
        <p:spPr>
          <a:xfrm>
            <a:off x="540000" y="90000"/>
            <a:ext cx="8370000" cy="720000"/>
          </a:xfrm>
        </p:spPr>
        <p:txBody>
          <a:bodyPr>
            <a:noAutofit/>
          </a:bodyPr>
          <a:lstStyle>
            <a:lvl1pPr>
              <a:defRPr sz="3000" b="1" i="0">
                <a:ln>
                  <a:noFill/>
                </a:ln>
                <a:solidFill>
                  <a:schemeClr val="tx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16" name="Slide Number Placeholder 5"/>
          <p:cNvSpPr txBox="1">
            <a:spLocks/>
          </p:cNvSpPr>
          <p:nvPr userDrawn="1"/>
        </p:nvSpPr>
        <p:spPr>
          <a:xfrm>
            <a:off x="4410000" y="4770000"/>
            <a:ext cx="360000" cy="270000"/>
          </a:xfrm>
          <a:prstGeom prst="rect">
            <a:avLst/>
          </a:prstGeom>
        </p:spPr>
        <p:txBody>
          <a:bodyPr vert="horz" lIns="91440" tIns="45720" rIns="91440" bIns="45720" rtlCol="0" anchor="ctr"/>
          <a:lstStyle>
            <a:defPPr>
              <a:defRPr lang="en-US"/>
            </a:defPPr>
            <a:lvl1pPr marL="0" algn="ctr" defTabSz="457200" rtl="0" eaLnBrk="1" latinLnBrk="0" hangingPunct="1">
              <a:defRPr sz="900" b="0" i="0" kern="1200">
                <a:solidFill>
                  <a:schemeClr val="tx1"/>
                </a:solidFill>
                <a:latin typeface="Century Gothic" charset="0"/>
                <a:ea typeface="Century Gothic" charset="0"/>
                <a:cs typeface="Century Gothic"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AAF1E2C7-0C5B-1043-905E-F0829DE02F84}" type="slidenum">
              <a:rPr lang="en-US" sz="900" b="0" i="0" smtClean="0">
                <a:solidFill>
                  <a:schemeClr val="tx1">
                    <a:lumMod val="50000"/>
                    <a:lumOff val="50000"/>
                  </a:schemeClr>
                </a:solidFill>
                <a:latin typeface="Sarabun Light" panose="00000400000000000000" pitchFamily="2" charset="-34"/>
                <a:ea typeface="Roboto Lt" charset="0"/>
                <a:cs typeface="Sarabun Light" panose="00000400000000000000" pitchFamily="2" charset="-34"/>
              </a:rPr>
              <a:pPr/>
              <a:t>‹#›</a:t>
            </a:fld>
            <a:endParaRPr lang="en-US" sz="900" b="0" i="0" dirty="0">
              <a:solidFill>
                <a:schemeClr val="tx1">
                  <a:lumMod val="50000"/>
                  <a:lumOff val="50000"/>
                </a:schemeClr>
              </a:solidFill>
              <a:latin typeface="Sarabun Light" panose="00000400000000000000" pitchFamily="2" charset="-34"/>
              <a:ea typeface="Roboto Lt" charset="0"/>
              <a:cs typeface="Sarabun Light" panose="00000400000000000000" pitchFamily="2" charset="-34"/>
            </a:endParaRPr>
          </a:p>
        </p:txBody>
      </p:sp>
      <p:sp>
        <p:nvSpPr>
          <p:cNvPr id="8" name="Picture Placeholder 11">
            <a:extLst>
              <a:ext uri="{FF2B5EF4-FFF2-40B4-BE49-F238E27FC236}">
                <a16:creationId xmlns:a16="http://schemas.microsoft.com/office/drawing/2014/main" id="{8D0FBCD7-90B0-1F4B-8A31-28B39C968D09}"/>
              </a:ext>
            </a:extLst>
          </p:cNvPr>
          <p:cNvSpPr>
            <a:spLocks noGrp="1"/>
          </p:cNvSpPr>
          <p:nvPr>
            <p:ph type="pic" sz="quarter" idx="10" hasCustomPrompt="1"/>
          </p:nvPr>
        </p:nvSpPr>
        <p:spPr>
          <a:xfrm>
            <a:off x="540000" y="900000"/>
            <a:ext cx="2970000" cy="1666800"/>
          </a:xfrm>
        </p:spPr>
        <p:txBody>
          <a:bodyPr anchor="ctr">
            <a:normAutofit/>
          </a:bodyPr>
          <a:lstStyle>
            <a:lvl1pPr marL="0" indent="0" algn="ctr">
              <a:buNone/>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stStyle>
          <a:p>
            <a:r>
              <a:rPr lang="en-US" dirty="0"/>
              <a:t>Insert picture</a:t>
            </a:r>
          </a:p>
        </p:txBody>
      </p:sp>
      <p:sp>
        <p:nvSpPr>
          <p:cNvPr id="10" name="Picture Placeholder 11">
            <a:extLst>
              <a:ext uri="{FF2B5EF4-FFF2-40B4-BE49-F238E27FC236}">
                <a16:creationId xmlns:a16="http://schemas.microsoft.com/office/drawing/2014/main" id="{329B92DB-C350-934A-9BCE-9B2D49B344AC}"/>
              </a:ext>
            </a:extLst>
          </p:cNvPr>
          <p:cNvSpPr>
            <a:spLocks noGrp="1"/>
          </p:cNvSpPr>
          <p:nvPr>
            <p:ph type="pic" sz="quarter" idx="11" hasCustomPrompt="1"/>
          </p:nvPr>
        </p:nvSpPr>
        <p:spPr>
          <a:xfrm>
            <a:off x="540000" y="2656800"/>
            <a:ext cx="2970000" cy="1666800"/>
          </a:xfrm>
        </p:spPr>
        <p:txBody>
          <a:bodyPr anchor="ctr">
            <a:normAutofit/>
          </a:bodyPr>
          <a:lstStyle>
            <a:lvl1pPr marL="0" indent="0" algn="ctr">
              <a:buNone/>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stStyle>
          <a:p>
            <a:r>
              <a:rPr lang="en-US" dirty="0"/>
              <a:t>Insert picture</a:t>
            </a:r>
          </a:p>
        </p:txBody>
      </p:sp>
      <p:pic>
        <p:nvPicPr>
          <p:cNvPr id="12" name="Picture 11">
            <a:extLst>
              <a:ext uri="{FF2B5EF4-FFF2-40B4-BE49-F238E27FC236}">
                <a16:creationId xmlns:a16="http://schemas.microsoft.com/office/drawing/2014/main" id="{C6113955-2D6A-C24C-8D25-180F30091F82}"/>
              </a:ext>
            </a:extLst>
          </p:cNvPr>
          <p:cNvPicPr>
            <a:picLocks noChangeAspect="1"/>
          </p:cNvPicPr>
          <p:nvPr userDrawn="1"/>
        </p:nvPicPr>
        <p:blipFill>
          <a:blip r:embed="rId2"/>
          <a:stretch>
            <a:fillRect/>
          </a:stretch>
        </p:blipFill>
        <p:spPr>
          <a:xfrm>
            <a:off x="8323855" y="90000"/>
            <a:ext cx="727462" cy="727462"/>
          </a:xfrm>
          <a:prstGeom prst="rect">
            <a:avLst/>
          </a:prstGeom>
        </p:spPr>
      </p:pic>
      <p:pic>
        <p:nvPicPr>
          <p:cNvPr id="9" name="Picture 8">
            <a:extLst>
              <a:ext uri="{FF2B5EF4-FFF2-40B4-BE49-F238E27FC236}">
                <a16:creationId xmlns:a16="http://schemas.microsoft.com/office/drawing/2014/main" id="{4C799FE6-CBD3-3142-83A4-56A26A27932A}"/>
              </a:ext>
            </a:extLst>
          </p:cNvPr>
          <p:cNvPicPr>
            <a:picLocks noChangeAspect="1"/>
          </p:cNvPicPr>
          <p:nvPr userDrawn="1"/>
        </p:nvPicPr>
        <p:blipFill>
          <a:blip r:embed="rId3"/>
          <a:stretch>
            <a:fillRect/>
          </a:stretch>
        </p:blipFill>
        <p:spPr>
          <a:xfrm>
            <a:off x="7617204" y="4591938"/>
            <a:ext cx="1324910" cy="448061"/>
          </a:xfrm>
          <a:prstGeom prst="rect">
            <a:avLst/>
          </a:prstGeom>
        </p:spPr>
      </p:pic>
    </p:spTree>
    <p:extLst>
      <p:ext uri="{BB962C8B-B14F-4D97-AF65-F5344CB8AC3E}">
        <p14:creationId xmlns:p14="http://schemas.microsoft.com/office/powerpoint/2010/main" val="39289355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Heading and images 1">
    <p:spTree>
      <p:nvGrpSpPr>
        <p:cNvPr id="1" name=""/>
        <p:cNvGrpSpPr/>
        <p:nvPr/>
      </p:nvGrpSpPr>
      <p:grpSpPr>
        <a:xfrm>
          <a:off x="0" y="0"/>
          <a:ext cx="0" cy="0"/>
          <a:chOff x="0" y="0"/>
          <a:chExt cx="0" cy="0"/>
        </a:xfrm>
      </p:grpSpPr>
      <p:sp>
        <p:nvSpPr>
          <p:cNvPr id="2" name="Title 1"/>
          <p:cNvSpPr>
            <a:spLocks noGrp="1"/>
          </p:cNvSpPr>
          <p:nvPr>
            <p:ph type="ctrTitle"/>
          </p:nvPr>
        </p:nvSpPr>
        <p:spPr>
          <a:xfrm>
            <a:off x="540000" y="90000"/>
            <a:ext cx="8370000" cy="720000"/>
          </a:xfrm>
        </p:spPr>
        <p:txBody>
          <a:bodyPr>
            <a:noAutofit/>
          </a:bodyPr>
          <a:lstStyle>
            <a:lvl1pPr>
              <a:defRPr sz="3000" b="1" i="0">
                <a:ln>
                  <a:noFill/>
                </a:ln>
                <a:solidFill>
                  <a:schemeClr val="tx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16" name="Slide Number Placeholder 5"/>
          <p:cNvSpPr txBox="1">
            <a:spLocks/>
          </p:cNvSpPr>
          <p:nvPr userDrawn="1"/>
        </p:nvSpPr>
        <p:spPr>
          <a:xfrm>
            <a:off x="4410000" y="4770000"/>
            <a:ext cx="360000" cy="270000"/>
          </a:xfrm>
          <a:prstGeom prst="rect">
            <a:avLst/>
          </a:prstGeom>
        </p:spPr>
        <p:txBody>
          <a:bodyPr vert="horz" lIns="91440" tIns="45720" rIns="91440" bIns="45720" rtlCol="0" anchor="ctr"/>
          <a:lstStyle>
            <a:defPPr>
              <a:defRPr lang="en-US"/>
            </a:defPPr>
            <a:lvl1pPr marL="0" algn="ctr" defTabSz="457200" rtl="0" eaLnBrk="1" latinLnBrk="0" hangingPunct="1">
              <a:defRPr sz="900" b="0" i="0" kern="1200">
                <a:solidFill>
                  <a:schemeClr val="tx1"/>
                </a:solidFill>
                <a:latin typeface="Century Gothic" charset="0"/>
                <a:ea typeface="Century Gothic" charset="0"/>
                <a:cs typeface="Century Gothic"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AAF1E2C7-0C5B-1043-905E-F0829DE02F84}" type="slidenum">
              <a:rPr lang="en-US" sz="900" b="0" i="0" smtClean="0">
                <a:solidFill>
                  <a:schemeClr val="tx1">
                    <a:lumMod val="50000"/>
                    <a:lumOff val="50000"/>
                  </a:schemeClr>
                </a:solidFill>
                <a:latin typeface="Sarabun Light" panose="00000400000000000000" pitchFamily="2" charset="-34"/>
                <a:ea typeface="Roboto Lt" charset="0"/>
                <a:cs typeface="Sarabun Light" panose="00000400000000000000" pitchFamily="2" charset="-34"/>
              </a:rPr>
              <a:pPr/>
              <a:t>‹#›</a:t>
            </a:fld>
            <a:endParaRPr lang="en-US" sz="900" b="0" i="0" dirty="0">
              <a:solidFill>
                <a:schemeClr val="tx1">
                  <a:lumMod val="50000"/>
                  <a:lumOff val="50000"/>
                </a:schemeClr>
              </a:solidFill>
              <a:latin typeface="Sarabun Light" panose="00000400000000000000" pitchFamily="2" charset="-34"/>
              <a:ea typeface="Roboto Lt" charset="0"/>
              <a:cs typeface="Sarabun Light" panose="00000400000000000000" pitchFamily="2" charset="-34"/>
            </a:endParaRPr>
          </a:p>
        </p:txBody>
      </p:sp>
      <p:sp>
        <p:nvSpPr>
          <p:cNvPr id="12" name="Picture Placeholder 11"/>
          <p:cNvSpPr>
            <a:spLocks noGrp="1"/>
          </p:cNvSpPr>
          <p:nvPr>
            <p:ph type="pic" sz="quarter" idx="10" hasCustomPrompt="1"/>
          </p:nvPr>
        </p:nvSpPr>
        <p:spPr>
          <a:xfrm>
            <a:off x="540000" y="900000"/>
            <a:ext cx="2970000" cy="1666800"/>
          </a:xfrm>
        </p:spPr>
        <p:txBody>
          <a:bodyPr anchor="ctr">
            <a:normAutofit/>
          </a:bodyPr>
          <a:lstStyle>
            <a:lvl1pPr marL="0" indent="0" algn="ctr">
              <a:buNone/>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stStyle>
          <a:p>
            <a:r>
              <a:rPr lang="en-US" dirty="0"/>
              <a:t>Insert picture</a:t>
            </a:r>
          </a:p>
        </p:txBody>
      </p:sp>
      <p:sp>
        <p:nvSpPr>
          <p:cNvPr id="7" name="Picture Placeholder 11">
            <a:extLst>
              <a:ext uri="{FF2B5EF4-FFF2-40B4-BE49-F238E27FC236}">
                <a16:creationId xmlns:a16="http://schemas.microsoft.com/office/drawing/2014/main" id="{FA5D83F2-32DA-D64A-84EF-14AB6C780EFA}"/>
              </a:ext>
            </a:extLst>
          </p:cNvPr>
          <p:cNvSpPr>
            <a:spLocks noGrp="1"/>
          </p:cNvSpPr>
          <p:nvPr>
            <p:ph type="pic" sz="quarter" idx="11" hasCustomPrompt="1"/>
          </p:nvPr>
        </p:nvSpPr>
        <p:spPr>
          <a:xfrm>
            <a:off x="540000" y="2656800"/>
            <a:ext cx="2970000" cy="1666800"/>
          </a:xfrm>
        </p:spPr>
        <p:txBody>
          <a:bodyPr anchor="ctr">
            <a:normAutofit/>
          </a:bodyPr>
          <a:lstStyle>
            <a:lvl1pPr marL="0" indent="0" algn="ctr">
              <a:buNone/>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stStyle>
          <a:p>
            <a:r>
              <a:rPr lang="en-US" dirty="0"/>
              <a:t>Insert picture</a:t>
            </a:r>
          </a:p>
        </p:txBody>
      </p:sp>
      <p:sp>
        <p:nvSpPr>
          <p:cNvPr id="8" name="Picture Placeholder 11">
            <a:extLst>
              <a:ext uri="{FF2B5EF4-FFF2-40B4-BE49-F238E27FC236}">
                <a16:creationId xmlns:a16="http://schemas.microsoft.com/office/drawing/2014/main" id="{E323D806-DB96-794F-AA5B-A74F36D9F301}"/>
              </a:ext>
            </a:extLst>
          </p:cNvPr>
          <p:cNvSpPr>
            <a:spLocks noGrp="1"/>
          </p:cNvSpPr>
          <p:nvPr>
            <p:ph type="pic" sz="quarter" idx="12" hasCustomPrompt="1"/>
          </p:nvPr>
        </p:nvSpPr>
        <p:spPr>
          <a:xfrm>
            <a:off x="3590693" y="900000"/>
            <a:ext cx="5319307" cy="3420000"/>
          </a:xfrm>
        </p:spPr>
        <p:txBody>
          <a:bodyPr anchor="ctr">
            <a:normAutofit/>
          </a:bodyPr>
          <a:lstStyle>
            <a:lvl1pPr marL="0" indent="0" algn="ctr">
              <a:buNone/>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stStyle>
          <a:p>
            <a:r>
              <a:rPr lang="en-US" dirty="0"/>
              <a:t>Insert picture</a:t>
            </a:r>
          </a:p>
        </p:txBody>
      </p:sp>
      <p:pic>
        <p:nvPicPr>
          <p:cNvPr id="11" name="Picture 10">
            <a:extLst>
              <a:ext uri="{FF2B5EF4-FFF2-40B4-BE49-F238E27FC236}">
                <a16:creationId xmlns:a16="http://schemas.microsoft.com/office/drawing/2014/main" id="{71B635A6-BCB6-954D-A336-053509194C97}"/>
              </a:ext>
            </a:extLst>
          </p:cNvPr>
          <p:cNvPicPr>
            <a:picLocks noChangeAspect="1"/>
          </p:cNvPicPr>
          <p:nvPr userDrawn="1"/>
        </p:nvPicPr>
        <p:blipFill>
          <a:blip r:embed="rId2"/>
          <a:stretch>
            <a:fillRect/>
          </a:stretch>
        </p:blipFill>
        <p:spPr>
          <a:xfrm>
            <a:off x="8323855" y="90000"/>
            <a:ext cx="727462" cy="727462"/>
          </a:xfrm>
          <a:prstGeom prst="rect">
            <a:avLst/>
          </a:prstGeom>
        </p:spPr>
      </p:pic>
      <p:pic>
        <p:nvPicPr>
          <p:cNvPr id="9" name="Picture 8">
            <a:extLst>
              <a:ext uri="{FF2B5EF4-FFF2-40B4-BE49-F238E27FC236}">
                <a16:creationId xmlns:a16="http://schemas.microsoft.com/office/drawing/2014/main" id="{21301A8D-DD6A-B942-897D-98C8B44F5FEE}"/>
              </a:ext>
            </a:extLst>
          </p:cNvPr>
          <p:cNvPicPr>
            <a:picLocks noChangeAspect="1"/>
          </p:cNvPicPr>
          <p:nvPr userDrawn="1"/>
        </p:nvPicPr>
        <p:blipFill>
          <a:blip r:embed="rId3"/>
          <a:stretch>
            <a:fillRect/>
          </a:stretch>
        </p:blipFill>
        <p:spPr>
          <a:xfrm>
            <a:off x="7617204" y="4591938"/>
            <a:ext cx="1324910" cy="448061"/>
          </a:xfrm>
          <a:prstGeom prst="rect">
            <a:avLst/>
          </a:prstGeom>
        </p:spPr>
      </p:pic>
    </p:spTree>
    <p:extLst>
      <p:ext uri="{BB962C8B-B14F-4D97-AF65-F5344CB8AC3E}">
        <p14:creationId xmlns:p14="http://schemas.microsoft.com/office/powerpoint/2010/main" val="3939947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Heading and image 2">
    <p:spTree>
      <p:nvGrpSpPr>
        <p:cNvPr id="1" name=""/>
        <p:cNvGrpSpPr/>
        <p:nvPr/>
      </p:nvGrpSpPr>
      <p:grpSpPr>
        <a:xfrm>
          <a:off x="0" y="0"/>
          <a:ext cx="0" cy="0"/>
          <a:chOff x="0" y="0"/>
          <a:chExt cx="0" cy="0"/>
        </a:xfrm>
      </p:grpSpPr>
      <p:sp>
        <p:nvSpPr>
          <p:cNvPr id="2" name="Title 1"/>
          <p:cNvSpPr>
            <a:spLocks noGrp="1"/>
          </p:cNvSpPr>
          <p:nvPr>
            <p:ph type="ctrTitle"/>
          </p:nvPr>
        </p:nvSpPr>
        <p:spPr>
          <a:xfrm>
            <a:off x="540000" y="90000"/>
            <a:ext cx="8370000" cy="720000"/>
          </a:xfrm>
        </p:spPr>
        <p:txBody>
          <a:bodyPr>
            <a:noAutofit/>
          </a:bodyPr>
          <a:lstStyle>
            <a:lvl1pPr>
              <a:defRPr sz="3000" b="1" i="0">
                <a:ln>
                  <a:noFill/>
                </a:ln>
                <a:solidFill>
                  <a:schemeClr val="tx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16" name="Slide Number Placeholder 5"/>
          <p:cNvSpPr txBox="1">
            <a:spLocks/>
          </p:cNvSpPr>
          <p:nvPr userDrawn="1"/>
        </p:nvSpPr>
        <p:spPr>
          <a:xfrm>
            <a:off x="4410000" y="4770000"/>
            <a:ext cx="360000" cy="270000"/>
          </a:xfrm>
          <a:prstGeom prst="rect">
            <a:avLst/>
          </a:prstGeom>
        </p:spPr>
        <p:txBody>
          <a:bodyPr vert="horz" lIns="91440" tIns="45720" rIns="91440" bIns="45720" rtlCol="0" anchor="ctr"/>
          <a:lstStyle>
            <a:defPPr>
              <a:defRPr lang="en-US"/>
            </a:defPPr>
            <a:lvl1pPr marL="0" algn="ctr" defTabSz="457200" rtl="0" eaLnBrk="1" latinLnBrk="0" hangingPunct="1">
              <a:defRPr sz="900" b="0" i="0" kern="1200">
                <a:solidFill>
                  <a:schemeClr val="tx1"/>
                </a:solidFill>
                <a:latin typeface="Century Gothic" charset="0"/>
                <a:ea typeface="Century Gothic" charset="0"/>
                <a:cs typeface="Century Gothic"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AAF1E2C7-0C5B-1043-905E-F0829DE02F84}" type="slidenum">
              <a:rPr lang="en-US" sz="900" b="0" i="0" smtClean="0">
                <a:solidFill>
                  <a:schemeClr val="tx1">
                    <a:lumMod val="50000"/>
                    <a:lumOff val="50000"/>
                  </a:schemeClr>
                </a:solidFill>
                <a:latin typeface="Sarabun Light" panose="00000400000000000000" pitchFamily="2" charset="-34"/>
                <a:ea typeface="Roboto Lt" charset="0"/>
                <a:cs typeface="Sarabun Light" panose="00000400000000000000" pitchFamily="2" charset="-34"/>
              </a:rPr>
              <a:pPr/>
              <a:t>‹#›</a:t>
            </a:fld>
            <a:endParaRPr lang="en-US" sz="900" b="0" i="0" dirty="0">
              <a:solidFill>
                <a:schemeClr val="tx1">
                  <a:lumMod val="50000"/>
                  <a:lumOff val="50000"/>
                </a:schemeClr>
              </a:solidFill>
              <a:latin typeface="Sarabun Light" panose="00000400000000000000" pitchFamily="2" charset="-34"/>
              <a:ea typeface="Roboto Lt" charset="0"/>
              <a:cs typeface="Sarabun Light" panose="00000400000000000000" pitchFamily="2" charset="-34"/>
            </a:endParaRPr>
          </a:p>
        </p:txBody>
      </p:sp>
      <p:sp>
        <p:nvSpPr>
          <p:cNvPr id="12" name="Picture Placeholder 11"/>
          <p:cNvSpPr>
            <a:spLocks noGrp="1"/>
          </p:cNvSpPr>
          <p:nvPr>
            <p:ph type="pic" sz="quarter" idx="10" hasCustomPrompt="1"/>
          </p:nvPr>
        </p:nvSpPr>
        <p:spPr>
          <a:xfrm>
            <a:off x="540000" y="1635980"/>
            <a:ext cx="2718000" cy="1798595"/>
          </a:xfrm>
        </p:spPr>
        <p:txBody>
          <a:bodyPr anchor="ctr">
            <a:normAutofit/>
          </a:bodyPr>
          <a:lstStyle>
            <a:lvl1pPr marL="0" indent="0" algn="ctr">
              <a:buNone/>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stStyle>
          <a:p>
            <a:r>
              <a:rPr lang="en-US" dirty="0"/>
              <a:t>Insert picture</a:t>
            </a:r>
          </a:p>
        </p:txBody>
      </p:sp>
      <p:sp>
        <p:nvSpPr>
          <p:cNvPr id="10" name="Picture Placeholder 11">
            <a:extLst>
              <a:ext uri="{FF2B5EF4-FFF2-40B4-BE49-F238E27FC236}">
                <a16:creationId xmlns:a16="http://schemas.microsoft.com/office/drawing/2014/main" id="{D8FCFF9D-5F00-8D41-9B07-5FC556879A6A}"/>
              </a:ext>
            </a:extLst>
          </p:cNvPr>
          <p:cNvSpPr>
            <a:spLocks noGrp="1"/>
          </p:cNvSpPr>
          <p:nvPr>
            <p:ph type="pic" sz="quarter" idx="11" hasCustomPrompt="1"/>
          </p:nvPr>
        </p:nvSpPr>
        <p:spPr>
          <a:xfrm>
            <a:off x="3366000" y="1635981"/>
            <a:ext cx="2718000" cy="1798594"/>
          </a:xfrm>
        </p:spPr>
        <p:txBody>
          <a:bodyPr anchor="ctr">
            <a:normAutofit/>
          </a:bodyPr>
          <a:lstStyle>
            <a:lvl1pPr marL="0" indent="0" algn="ctr">
              <a:buNone/>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stStyle>
          <a:p>
            <a:r>
              <a:rPr lang="en-US" dirty="0"/>
              <a:t>Insert picture</a:t>
            </a:r>
          </a:p>
        </p:txBody>
      </p:sp>
      <p:sp>
        <p:nvSpPr>
          <p:cNvPr id="11" name="Picture Placeholder 11">
            <a:extLst>
              <a:ext uri="{FF2B5EF4-FFF2-40B4-BE49-F238E27FC236}">
                <a16:creationId xmlns:a16="http://schemas.microsoft.com/office/drawing/2014/main" id="{42CD0545-F469-BE4D-98CF-6FA6A043C385}"/>
              </a:ext>
            </a:extLst>
          </p:cNvPr>
          <p:cNvSpPr>
            <a:spLocks noGrp="1"/>
          </p:cNvSpPr>
          <p:nvPr>
            <p:ph type="pic" sz="quarter" idx="12" hasCustomPrompt="1"/>
          </p:nvPr>
        </p:nvSpPr>
        <p:spPr>
          <a:xfrm>
            <a:off x="6192000" y="1635981"/>
            <a:ext cx="2718000" cy="1798594"/>
          </a:xfrm>
        </p:spPr>
        <p:txBody>
          <a:bodyPr anchor="ctr">
            <a:normAutofit/>
          </a:bodyPr>
          <a:lstStyle>
            <a:lvl1pPr marL="0" indent="0" algn="ctr">
              <a:buNone/>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stStyle>
          <a:p>
            <a:r>
              <a:rPr lang="en-US" dirty="0"/>
              <a:t>Insert picture</a:t>
            </a:r>
          </a:p>
        </p:txBody>
      </p:sp>
      <p:sp>
        <p:nvSpPr>
          <p:cNvPr id="15" name="Text Placeholder 14">
            <a:extLst>
              <a:ext uri="{FF2B5EF4-FFF2-40B4-BE49-F238E27FC236}">
                <a16:creationId xmlns:a16="http://schemas.microsoft.com/office/drawing/2014/main" id="{80672329-271C-744C-819A-C6A96974F94A}"/>
              </a:ext>
            </a:extLst>
          </p:cNvPr>
          <p:cNvSpPr>
            <a:spLocks noGrp="1"/>
          </p:cNvSpPr>
          <p:nvPr>
            <p:ph type="body" sz="quarter" idx="13"/>
          </p:nvPr>
        </p:nvSpPr>
        <p:spPr>
          <a:xfrm>
            <a:off x="539750" y="3687337"/>
            <a:ext cx="8370250" cy="408413"/>
          </a:xfrm>
        </p:spPr>
        <p:txBody>
          <a:bodyPr/>
          <a:lstStyle>
            <a:lvl1pPr marL="0" indent="0">
              <a:buNone/>
              <a:defRPr b="0" i="0">
                <a:latin typeface="Sarabun Light" panose="00000400000000000000" pitchFamily="2" charset="-34"/>
                <a:ea typeface="Sarabun Light" panose="00000400000000000000" pitchFamily="2" charset="-34"/>
                <a:cs typeface="Sarabun Light" panose="00000400000000000000" pitchFamily="2" charset="-34"/>
              </a:defRPr>
            </a:lvl1pPr>
          </a:lstStyle>
          <a:p>
            <a:pPr lvl="0"/>
            <a:r>
              <a:rPr lang="en-US" dirty="0"/>
              <a:t>Edit Master text style</a:t>
            </a:r>
          </a:p>
        </p:txBody>
      </p:sp>
      <p:pic>
        <p:nvPicPr>
          <p:cNvPr id="14" name="Picture 13">
            <a:extLst>
              <a:ext uri="{FF2B5EF4-FFF2-40B4-BE49-F238E27FC236}">
                <a16:creationId xmlns:a16="http://schemas.microsoft.com/office/drawing/2014/main" id="{A3E74E18-0D22-F846-9638-60AFBD43A4DE}"/>
              </a:ext>
            </a:extLst>
          </p:cNvPr>
          <p:cNvPicPr>
            <a:picLocks noChangeAspect="1"/>
          </p:cNvPicPr>
          <p:nvPr userDrawn="1"/>
        </p:nvPicPr>
        <p:blipFill>
          <a:blip r:embed="rId2"/>
          <a:stretch>
            <a:fillRect/>
          </a:stretch>
        </p:blipFill>
        <p:spPr>
          <a:xfrm>
            <a:off x="8323855" y="90000"/>
            <a:ext cx="727462" cy="727462"/>
          </a:xfrm>
          <a:prstGeom prst="rect">
            <a:avLst/>
          </a:prstGeom>
        </p:spPr>
      </p:pic>
      <p:pic>
        <p:nvPicPr>
          <p:cNvPr id="17" name="Picture 16">
            <a:extLst>
              <a:ext uri="{FF2B5EF4-FFF2-40B4-BE49-F238E27FC236}">
                <a16:creationId xmlns:a16="http://schemas.microsoft.com/office/drawing/2014/main" id="{3C4DB892-713F-D247-AE59-30D7028E0AF3}"/>
              </a:ext>
            </a:extLst>
          </p:cNvPr>
          <p:cNvPicPr>
            <a:picLocks noChangeAspect="1"/>
          </p:cNvPicPr>
          <p:nvPr userDrawn="1"/>
        </p:nvPicPr>
        <p:blipFill>
          <a:blip r:embed="rId3"/>
          <a:stretch>
            <a:fillRect/>
          </a:stretch>
        </p:blipFill>
        <p:spPr>
          <a:xfrm>
            <a:off x="7617204" y="4591938"/>
            <a:ext cx="1324910" cy="448061"/>
          </a:xfrm>
          <a:prstGeom prst="rect">
            <a:avLst/>
          </a:prstGeom>
        </p:spPr>
      </p:pic>
    </p:spTree>
    <p:extLst>
      <p:ext uri="{BB962C8B-B14F-4D97-AF65-F5344CB8AC3E}">
        <p14:creationId xmlns:p14="http://schemas.microsoft.com/office/powerpoint/2010/main" val="12498710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eading and content 3">
    <p:spTree>
      <p:nvGrpSpPr>
        <p:cNvPr id="1" name=""/>
        <p:cNvGrpSpPr/>
        <p:nvPr/>
      </p:nvGrpSpPr>
      <p:grpSpPr>
        <a:xfrm>
          <a:off x="0" y="0"/>
          <a:ext cx="0" cy="0"/>
          <a:chOff x="0" y="0"/>
          <a:chExt cx="0" cy="0"/>
        </a:xfrm>
      </p:grpSpPr>
      <p:sp>
        <p:nvSpPr>
          <p:cNvPr id="614" name="Content Placeholder 2"/>
          <p:cNvSpPr>
            <a:spLocks noGrp="1"/>
          </p:cNvSpPr>
          <p:nvPr>
            <p:ph sz="half" idx="1"/>
          </p:nvPr>
        </p:nvSpPr>
        <p:spPr>
          <a:xfrm>
            <a:off x="540000" y="900000"/>
            <a:ext cx="4050000" cy="3420000"/>
          </a:xfrm>
        </p:spPr>
        <p:txBody>
          <a:bodyPr/>
          <a:lstStyle>
            <a:lvl1pPr>
              <a:buClrTx/>
              <a:defRPr sz="22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vl2pPr>
              <a:buClrTx/>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2pPr>
            <a:lvl3pPr>
              <a:buClrTx/>
              <a:defRPr sz="18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3pPr>
            <a:lvl4pPr>
              <a:buClrTx/>
              <a:defRPr sz="15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4pPr>
            <a:lvl5pPr>
              <a:buClrTx/>
              <a:defRPr sz="12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15" name="Content Placeholder 3"/>
          <p:cNvSpPr>
            <a:spLocks noGrp="1"/>
          </p:cNvSpPr>
          <p:nvPr>
            <p:ph sz="half" idx="2"/>
          </p:nvPr>
        </p:nvSpPr>
        <p:spPr>
          <a:xfrm>
            <a:off x="4860000" y="900000"/>
            <a:ext cx="4050000" cy="3420000"/>
          </a:xfrm>
        </p:spPr>
        <p:txBody>
          <a:bodyPr/>
          <a:lstStyle>
            <a:lvl1pPr>
              <a:buClrTx/>
              <a:defRPr sz="22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vl2pPr>
              <a:buClrTx/>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2pPr>
            <a:lvl3pPr>
              <a:buClrTx/>
              <a:defRPr sz="18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3pPr>
            <a:lvl4pPr>
              <a:buClrTx/>
              <a:defRPr sz="15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4pPr>
            <a:lvl5pPr>
              <a:buClrTx/>
              <a:defRPr sz="12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16" name="Title 1"/>
          <p:cNvSpPr>
            <a:spLocks noGrp="1"/>
          </p:cNvSpPr>
          <p:nvPr>
            <p:ph type="title"/>
          </p:nvPr>
        </p:nvSpPr>
        <p:spPr>
          <a:xfrm>
            <a:off x="540000" y="90000"/>
            <a:ext cx="8370000" cy="720000"/>
          </a:xfrm>
        </p:spPr>
        <p:txBody>
          <a:bodyPr>
            <a:noAutofit/>
          </a:bodyPr>
          <a:lstStyle>
            <a:lvl1pPr>
              <a:defRPr sz="3000" b="1" i="0">
                <a:solidFill>
                  <a:schemeClr val="tx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21" name="Slide Number Placeholder 5"/>
          <p:cNvSpPr>
            <a:spLocks noGrp="1"/>
          </p:cNvSpPr>
          <p:nvPr>
            <p:ph type="sldNum" sz="quarter" idx="12"/>
          </p:nvPr>
        </p:nvSpPr>
        <p:spPr>
          <a:xfrm>
            <a:off x="4410000" y="4770000"/>
            <a:ext cx="360000" cy="270000"/>
          </a:xfrm>
        </p:spPr>
        <p:txBody>
          <a:bodyPr/>
          <a:lstStyle>
            <a:lvl1pPr>
              <a:defRPr>
                <a:solidFill>
                  <a:schemeClr val="tx1">
                    <a:lumMod val="50000"/>
                    <a:lumOff val="50000"/>
                  </a:schemeClr>
                </a:solidFill>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pic>
        <p:nvPicPr>
          <p:cNvPr id="9" name="Picture 8">
            <a:extLst>
              <a:ext uri="{FF2B5EF4-FFF2-40B4-BE49-F238E27FC236}">
                <a16:creationId xmlns:a16="http://schemas.microsoft.com/office/drawing/2014/main" id="{A002A1DB-E788-A94E-A82C-D89DAC32302E}"/>
              </a:ext>
            </a:extLst>
          </p:cNvPr>
          <p:cNvPicPr>
            <a:picLocks noChangeAspect="1"/>
          </p:cNvPicPr>
          <p:nvPr userDrawn="1"/>
        </p:nvPicPr>
        <p:blipFill>
          <a:blip r:embed="rId2"/>
          <a:stretch>
            <a:fillRect/>
          </a:stretch>
        </p:blipFill>
        <p:spPr>
          <a:xfrm>
            <a:off x="8323855" y="90000"/>
            <a:ext cx="727462" cy="727462"/>
          </a:xfrm>
          <a:prstGeom prst="rect">
            <a:avLst/>
          </a:prstGeom>
        </p:spPr>
      </p:pic>
      <p:pic>
        <p:nvPicPr>
          <p:cNvPr id="8" name="Picture 7">
            <a:extLst>
              <a:ext uri="{FF2B5EF4-FFF2-40B4-BE49-F238E27FC236}">
                <a16:creationId xmlns:a16="http://schemas.microsoft.com/office/drawing/2014/main" id="{63C0EE29-535D-D14A-8361-E8F65DF744E5}"/>
              </a:ext>
            </a:extLst>
          </p:cNvPr>
          <p:cNvPicPr>
            <a:picLocks noChangeAspect="1"/>
          </p:cNvPicPr>
          <p:nvPr userDrawn="1"/>
        </p:nvPicPr>
        <p:blipFill>
          <a:blip r:embed="rId3"/>
          <a:stretch>
            <a:fillRect/>
          </a:stretch>
        </p:blipFill>
        <p:spPr>
          <a:xfrm>
            <a:off x="7617204" y="4591938"/>
            <a:ext cx="1324910" cy="448061"/>
          </a:xfrm>
          <a:prstGeom prst="rect">
            <a:avLst/>
          </a:prstGeom>
        </p:spPr>
      </p:pic>
    </p:spTree>
    <p:extLst>
      <p:ext uri="{BB962C8B-B14F-4D97-AF65-F5344CB8AC3E}">
        <p14:creationId xmlns:p14="http://schemas.microsoft.com/office/powerpoint/2010/main" val="2807078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Heading only">
    <p:spTree>
      <p:nvGrpSpPr>
        <p:cNvPr id="1" name=""/>
        <p:cNvGrpSpPr/>
        <p:nvPr/>
      </p:nvGrpSpPr>
      <p:grpSpPr>
        <a:xfrm>
          <a:off x="0" y="0"/>
          <a:ext cx="0" cy="0"/>
          <a:chOff x="0" y="0"/>
          <a:chExt cx="0" cy="0"/>
        </a:xfrm>
      </p:grpSpPr>
      <p:sp>
        <p:nvSpPr>
          <p:cNvPr id="2" name="Title 1"/>
          <p:cNvSpPr>
            <a:spLocks noGrp="1"/>
          </p:cNvSpPr>
          <p:nvPr>
            <p:ph type="title"/>
          </p:nvPr>
        </p:nvSpPr>
        <p:spPr>
          <a:xfrm>
            <a:off x="540000" y="90000"/>
            <a:ext cx="8370000" cy="720000"/>
          </a:xfrm>
        </p:spPr>
        <p:txBody>
          <a:bodyPr>
            <a:noAutofit/>
          </a:bodyPr>
          <a:lstStyle>
            <a:lvl1pPr>
              <a:defRPr sz="3000" b="1" i="0">
                <a:solidFill>
                  <a:schemeClr val="tx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6" name="Slide Number Placeholder 5"/>
          <p:cNvSpPr>
            <a:spLocks noGrp="1"/>
          </p:cNvSpPr>
          <p:nvPr>
            <p:ph type="sldNum" sz="quarter" idx="12"/>
          </p:nvPr>
        </p:nvSpPr>
        <p:spPr>
          <a:xfrm>
            <a:off x="4410000" y="4770000"/>
            <a:ext cx="360000" cy="270000"/>
          </a:xfrm>
        </p:spPr>
        <p:txBody>
          <a:bodyPr/>
          <a:lstStyle>
            <a:lvl1pPr>
              <a:defRPr>
                <a:solidFill>
                  <a:schemeClr val="tx1">
                    <a:lumMod val="50000"/>
                    <a:lumOff val="50000"/>
                  </a:schemeClr>
                </a:solidFill>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pic>
        <p:nvPicPr>
          <p:cNvPr id="8" name="Picture 7">
            <a:extLst>
              <a:ext uri="{FF2B5EF4-FFF2-40B4-BE49-F238E27FC236}">
                <a16:creationId xmlns:a16="http://schemas.microsoft.com/office/drawing/2014/main" id="{214ACFF9-56DB-014B-B0AA-0AAF8E9614F0}"/>
              </a:ext>
            </a:extLst>
          </p:cNvPr>
          <p:cNvPicPr>
            <a:picLocks noChangeAspect="1"/>
          </p:cNvPicPr>
          <p:nvPr userDrawn="1"/>
        </p:nvPicPr>
        <p:blipFill>
          <a:blip r:embed="rId2"/>
          <a:stretch>
            <a:fillRect/>
          </a:stretch>
        </p:blipFill>
        <p:spPr>
          <a:xfrm>
            <a:off x="8323855" y="90000"/>
            <a:ext cx="727462" cy="727462"/>
          </a:xfrm>
          <a:prstGeom prst="rect">
            <a:avLst/>
          </a:prstGeom>
        </p:spPr>
      </p:pic>
      <p:pic>
        <p:nvPicPr>
          <p:cNvPr id="7" name="Picture 6">
            <a:extLst>
              <a:ext uri="{FF2B5EF4-FFF2-40B4-BE49-F238E27FC236}">
                <a16:creationId xmlns:a16="http://schemas.microsoft.com/office/drawing/2014/main" id="{1A2CFAF5-7E86-9643-95BB-99FED020B6E8}"/>
              </a:ext>
            </a:extLst>
          </p:cNvPr>
          <p:cNvPicPr>
            <a:picLocks noChangeAspect="1"/>
          </p:cNvPicPr>
          <p:nvPr userDrawn="1"/>
        </p:nvPicPr>
        <p:blipFill>
          <a:blip r:embed="rId3"/>
          <a:stretch>
            <a:fillRect/>
          </a:stretch>
        </p:blipFill>
        <p:spPr>
          <a:xfrm>
            <a:off x="7617204" y="4591938"/>
            <a:ext cx="1324910" cy="448061"/>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0000" y="90000"/>
            <a:ext cx="8550000" cy="720000"/>
          </a:xfrm>
          <a:prstGeom prst="rect">
            <a:avLst/>
          </a:prstGeom>
        </p:spPr>
        <p:txBody>
          <a:bodyPr vert="horz" lIns="0" tIns="36000" rIns="0" bIns="36000" rtlCol="0" anchor="ctr">
            <a:normAutofit/>
          </a:bodyPr>
          <a:lstStyle/>
          <a:p>
            <a:r>
              <a:rPr lang="en-US" dirty="0"/>
              <a:t>Click to edit Master title style</a:t>
            </a:r>
          </a:p>
        </p:txBody>
      </p:sp>
      <p:sp>
        <p:nvSpPr>
          <p:cNvPr id="3" name="Text Placeholder 2"/>
          <p:cNvSpPr>
            <a:spLocks noGrp="1"/>
          </p:cNvSpPr>
          <p:nvPr>
            <p:ph type="body" idx="1"/>
          </p:nvPr>
        </p:nvSpPr>
        <p:spPr>
          <a:xfrm>
            <a:off x="360000" y="810000"/>
            <a:ext cx="8550000" cy="3600000"/>
          </a:xfrm>
          <a:prstGeom prst="rect">
            <a:avLst/>
          </a:prstGeom>
        </p:spPr>
        <p:txBody>
          <a:bodyPr vert="horz" lIns="0" tIns="36000" rIns="0" bIns="3600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4410000" y="4770000"/>
            <a:ext cx="360000" cy="270000"/>
          </a:xfrm>
          <a:prstGeom prst="rect">
            <a:avLst/>
          </a:prstGeom>
        </p:spPr>
        <p:txBody>
          <a:bodyPr vert="horz" lIns="91440" tIns="45720" rIns="91440" bIns="45720" rtlCol="0" anchor="ctr"/>
          <a:lstStyle>
            <a:lvl1pPr algn="ctr">
              <a:defRPr sz="900" b="0" i="0">
                <a:solidFill>
                  <a:schemeClr val="tx1">
                    <a:lumMod val="50000"/>
                    <a:lumOff val="50000"/>
                  </a:schemeClr>
                </a:solidFill>
                <a:latin typeface="Neutra Text TF" panose="02000000000000000000" pitchFamily="50" charset="0"/>
                <a:ea typeface="Neutra Text TF" panose="02000000000000000000" pitchFamily="50" charset="0"/>
                <a:cs typeface="Neutra Text TF" panose="02000000000000000000" pitchFamily="50" charset="0"/>
              </a:defRPr>
            </a:lvl1pPr>
          </a:lstStyle>
          <a:p>
            <a:fld id="{AAF1E2C7-0C5B-1043-905E-F0829DE02F84}" type="slidenum">
              <a:rPr lang="en-US" smtClean="0"/>
              <a:pPr/>
              <a:t>‹#›</a:t>
            </a:fld>
            <a:endParaRPr lang="en-US" dirty="0"/>
          </a:p>
        </p:txBody>
      </p:sp>
    </p:spTree>
    <p:extLst>
      <p:ext uri="{BB962C8B-B14F-4D97-AF65-F5344CB8AC3E}">
        <p14:creationId xmlns:p14="http://schemas.microsoft.com/office/powerpoint/2010/main" val="1225758448"/>
      </p:ext>
    </p:extLst>
  </p:cSld>
  <p:clrMap bg1="lt1" tx1="dk1" bg2="lt2" tx2="dk2" accent1="accent1" accent2="accent2" accent3="accent3" accent4="accent4" accent5="accent5" accent6="accent6" hlink="hlink" folHlink="folHlink"/>
  <p:sldLayoutIdLst>
    <p:sldLayoutId id="2147483725" r:id="rId1"/>
    <p:sldLayoutId id="2147483714" r:id="rId2"/>
    <p:sldLayoutId id="2147483705" r:id="rId3"/>
    <p:sldLayoutId id="2147483723" r:id="rId4"/>
    <p:sldLayoutId id="2147483731" r:id="rId5"/>
    <p:sldLayoutId id="2147483733" r:id="rId6"/>
    <p:sldLayoutId id="2147483732" r:id="rId7"/>
    <p:sldLayoutId id="2147483715" r:id="rId8"/>
    <p:sldLayoutId id="2147483724" r:id="rId9"/>
    <p:sldLayoutId id="2147483710" r:id="rId10"/>
    <p:sldLayoutId id="2147483719" r:id="rId11"/>
    <p:sldLayoutId id="2147483726" r:id="rId12"/>
    <p:sldLayoutId id="2147483729" r:id="rId13"/>
    <p:sldLayoutId id="2147483730" r:id="rId14"/>
    <p:sldLayoutId id="2147483734" r:id="rId15"/>
    <p:sldLayoutId id="2147483707" r:id="rId16"/>
  </p:sldLayoutIdLst>
  <p:hf hdr="0" ftr="0" dt="0"/>
  <p:txStyles>
    <p:titleStyle>
      <a:lvl1pPr algn="l" defTabSz="457200" rtl="0" eaLnBrk="1" latinLnBrk="0" hangingPunct="1">
        <a:spcBef>
          <a:spcPct val="0"/>
        </a:spcBef>
        <a:buNone/>
        <a:defRPr sz="3000" b="1" i="0" kern="1200">
          <a:solidFill>
            <a:schemeClr val="tx1"/>
          </a:solidFill>
          <a:latin typeface="Neutra Text TF Demi" charset="0"/>
          <a:ea typeface="Neutra Text TF Demi" charset="0"/>
          <a:cs typeface="Neutra Text TF Demi" charset="0"/>
        </a:defRPr>
      </a:lvl1pPr>
    </p:titleStyle>
    <p:bodyStyle>
      <a:lvl1pPr marL="457200" indent="-457200" algn="l" defTabSz="457200" rtl="0" eaLnBrk="1" latinLnBrk="0" hangingPunct="1">
        <a:spcBef>
          <a:spcPts val="800"/>
        </a:spcBef>
        <a:spcAft>
          <a:spcPts val="0"/>
        </a:spcAft>
        <a:buClrTx/>
        <a:buFont typeface="Arial" charset="0"/>
        <a:buChar char="•"/>
        <a:defRPr sz="2200" b="0" i="0" kern="1200">
          <a:solidFill>
            <a:srgbClr val="000000"/>
          </a:solidFill>
          <a:latin typeface="Neutra Text TF Book" charset="0"/>
          <a:ea typeface="Neutra Text TF Book" charset="0"/>
          <a:cs typeface="Neutra Text TF Book" charset="0"/>
        </a:defRPr>
      </a:lvl1pPr>
      <a:lvl2pPr marL="914400" indent="-457200" algn="l" defTabSz="457200" rtl="0" eaLnBrk="1" latinLnBrk="0" hangingPunct="1">
        <a:spcBef>
          <a:spcPts val="800"/>
        </a:spcBef>
        <a:spcAft>
          <a:spcPts val="0"/>
        </a:spcAft>
        <a:buClrTx/>
        <a:buFont typeface="Arial" charset="0"/>
        <a:buChar char="•"/>
        <a:defRPr sz="2000" b="0" i="0" kern="1200">
          <a:solidFill>
            <a:srgbClr val="000000"/>
          </a:solidFill>
          <a:latin typeface="Neutra Text TF Book" charset="0"/>
          <a:ea typeface="Neutra Text TF Book" charset="0"/>
          <a:cs typeface="Neutra Text TF Book" charset="0"/>
        </a:defRPr>
      </a:lvl2pPr>
      <a:lvl3pPr marL="1257300" indent="-342900" algn="l" defTabSz="457200" rtl="0" eaLnBrk="1" latinLnBrk="0" hangingPunct="1">
        <a:spcBef>
          <a:spcPts val="800"/>
        </a:spcBef>
        <a:spcAft>
          <a:spcPts val="0"/>
        </a:spcAft>
        <a:buClrTx/>
        <a:buFont typeface="Arial" charset="0"/>
        <a:buChar char="•"/>
        <a:defRPr sz="1800" b="0" i="0" kern="1200">
          <a:solidFill>
            <a:srgbClr val="000000"/>
          </a:solidFill>
          <a:latin typeface="Neutra Text TF Book" charset="0"/>
          <a:ea typeface="Neutra Text TF Book" charset="0"/>
          <a:cs typeface="Neutra Text TF Book" charset="0"/>
        </a:defRPr>
      </a:lvl3pPr>
      <a:lvl4pPr marL="1714500" indent="-342900" algn="l" defTabSz="457200" rtl="0" eaLnBrk="1" latinLnBrk="0" hangingPunct="1">
        <a:spcBef>
          <a:spcPts val="800"/>
        </a:spcBef>
        <a:spcAft>
          <a:spcPts val="0"/>
        </a:spcAft>
        <a:buClrTx/>
        <a:buFont typeface="Arial" charset="0"/>
        <a:buChar char="•"/>
        <a:defRPr sz="1500" b="0" i="0" kern="1200">
          <a:solidFill>
            <a:srgbClr val="000000"/>
          </a:solidFill>
          <a:latin typeface="Neutra Text TF Book" charset="0"/>
          <a:ea typeface="Neutra Text TF Book" charset="0"/>
          <a:cs typeface="Neutra Text TF Book" charset="0"/>
        </a:defRPr>
      </a:lvl4pPr>
      <a:lvl5pPr marL="2171700" indent="-342900" algn="l" defTabSz="457200" rtl="0" eaLnBrk="1" latinLnBrk="0" hangingPunct="1">
        <a:spcBef>
          <a:spcPts val="800"/>
        </a:spcBef>
        <a:spcAft>
          <a:spcPts val="0"/>
        </a:spcAft>
        <a:buClrTx/>
        <a:buFont typeface="Arial" charset="0"/>
        <a:buChar char="•"/>
        <a:defRPr sz="1200" b="0" i="0" kern="1200">
          <a:solidFill>
            <a:srgbClr val="000000"/>
          </a:solidFill>
          <a:latin typeface="Neutra Text TF Book" charset="0"/>
          <a:ea typeface="Neutra Text TF Book" charset="0"/>
          <a:cs typeface="Neutra Text TF Book"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60000" y="1260000"/>
            <a:ext cx="7521535" cy="810000"/>
          </a:xfrm>
        </p:spPr>
        <p:txBody>
          <a:bodyPr/>
          <a:lstStyle/>
          <a:p>
            <a:r>
              <a:rPr lang="en-IN" dirty="0"/>
              <a:t>Consumer Empowerment </a:t>
            </a:r>
            <a:br>
              <a:rPr lang="en-IN" dirty="0"/>
            </a:br>
            <a:r>
              <a:rPr lang="en-IN" dirty="0"/>
              <a:t>&amp; Grievance Redressal Mechanism</a:t>
            </a:r>
            <a:br>
              <a:rPr lang="en-US" sz="3100" dirty="0">
                <a:ea typeface="Neutra Text TF Demi" charset="0"/>
              </a:rPr>
            </a:br>
            <a:endParaRPr lang="en-GB" sz="3100" dirty="0"/>
          </a:p>
        </p:txBody>
      </p:sp>
      <p:sp>
        <p:nvSpPr>
          <p:cNvPr id="3" name="Subtitle 2"/>
          <p:cNvSpPr>
            <a:spLocks noGrp="1"/>
          </p:cNvSpPr>
          <p:nvPr>
            <p:ph type="subTitle" idx="1"/>
          </p:nvPr>
        </p:nvSpPr>
        <p:spPr/>
        <p:txBody>
          <a:bodyPr>
            <a:noAutofit/>
          </a:bodyPr>
          <a:lstStyle/>
          <a:p>
            <a:r>
              <a:rPr lang="en-US" sz="2000" dirty="0">
                <a:solidFill>
                  <a:srgbClr val="000000"/>
                </a:solidFill>
                <a:ea typeface="Neutra Text TF Book" charset="0"/>
              </a:rPr>
              <a:t>20.2.2025</a:t>
            </a:r>
          </a:p>
          <a:p>
            <a:r>
              <a:rPr lang="en-US" sz="2000" dirty="0">
                <a:solidFill>
                  <a:srgbClr val="000000"/>
                </a:solidFill>
                <a:ea typeface="Neutra Text TF Book" charset="0"/>
              </a:rPr>
              <a:t>NPTI</a:t>
            </a:r>
          </a:p>
          <a:p>
            <a:endParaRPr lang="en-US" sz="2000" dirty="0">
              <a:solidFill>
                <a:srgbClr val="000000"/>
              </a:solidFill>
              <a:ea typeface="Neutra Text TF Book" charset="0"/>
            </a:endParaRPr>
          </a:p>
          <a:p>
            <a:endParaRPr lang="en-US" sz="2000" dirty="0">
              <a:solidFill>
                <a:srgbClr val="000000"/>
              </a:solidFill>
              <a:ea typeface="Neutra Text TF Book" charset="0"/>
            </a:endParaRPr>
          </a:p>
          <a:p>
            <a:r>
              <a:rPr lang="en-US" sz="2000" dirty="0">
                <a:solidFill>
                  <a:srgbClr val="000000"/>
                </a:solidFill>
                <a:ea typeface="Neutra Text TF Book" charset="0"/>
              </a:rPr>
              <a:t>Rajasekhar Devaguptapu</a:t>
            </a:r>
          </a:p>
        </p:txBody>
      </p:sp>
    </p:spTree>
    <p:extLst>
      <p:ext uri="{BB962C8B-B14F-4D97-AF65-F5344CB8AC3E}">
        <p14:creationId xmlns:p14="http://schemas.microsoft.com/office/powerpoint/2010/main" val="19948892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p:txBody>
          <a:bodyPr>
            <a:normAutofit/>
          </a:bodyPr>
          <a:lstStyle/>
          <a:p>
            <a:pPr marL="342900" indent="-342900">
              <a:buFont typeface="Arial" panose="020B0604020202020204" pitchFamily="34" charset="0"/>
              <a:buChar char="•"/>
            </a:pPr>
            <a:r>
              <a:rPr lang="en-US" sz="1800" dirty="0"/>
              <a:t>Four tier Grievance Redressal Mechanism</a:t>
            </a:r>
          </a:p>
          <a:p>
            <a:pPr marL="342900" indent="-342900">
              <a:buFont typeface="Arial" panose="020B0604020202020204" pitchFamily="34" charset="0"/>
              <a:buChar char="•"/>
            </a:pPr>
            <a:r>
              <a:rPr lang="en-US" sz="1800" dirty="0"/>
              <a:t>All of SERCs / JERCs notified CGRF Regulations</a:t>
            </a:r>
          </a:p>
          <a:p>
            <a:pPr marL="342900" indent="-342900">
              <a:buFont typeface="Arial" panose="020B0604020202020204" pitchFamily="34" charset="0"/>
              <a:buChar char="•"/>
            </a:pPr>
            <a:r>
              <a:rPr lang="en-US" sz="1800" dirty="0"/>
              <a:t>Majority have also notified Regulations on Standards of Performance</a:t>
            </a:r>
          </a:p>
          <a:p>
            <a:pPr marL="342900" indent="-342900">
              <a:buFont typeface="Arial" panose="020B0604020202020204" pitchFamily="34" charset="0"/>
              <a:buChar char="•"/>
            </a:pPr>
            <a:r>
              <a:rPr lang="en-US" sz="1800" dirty="0"/>
              <a:t>Multiple CGRFs &amp; Ombudsman</a:t>
            </a:r>
          </a:p>
          <a:p>
            <a:pPr marL="342900" indent="-342900">
              <a:buFont typeface="Arial" panose="020B0604020202020204" pitchFamily="34" charset="0"/>
              <a:buChar char="•"/>
            </a:pPr>
            <a:r>
              <a:rPr lang="en-US" sz="1800" dirty="0"/>
              <a:t>Coverage of entire jurisdiction by holding meetings at multiple locations</a:t>
            </a:r>
          </a:p>
          <a:p>
            <a:pPr marL="342900" indent="-342900">
              <a:buFont typeface="Arial" panose="020B0604020202020204" pitchFamily="34" charset="0"/>
              <a:buChar char="•"/>
            </a:pPr>
            <a:r>
              <a:rPr lang="en-US" sz="1800" dirty="0"/>
              <a:t>Compensation on account of deficient service (CGRFs) / Penalties (ERCs)</a:t>
            </a:r>
          </a:p>
          <a:p>
            <a:pPr marL="342900" indent="-342900">
              <a:buFont typeface="Arial" panose="020B0604020202020204" pitchFamily="34" charset="0"/>
              <a:buChar char="•"/>
            </a:pPr>
            <a:r>
              <a:rPr lang="en-US" sz="1800" dirty="0"/>
              <a:t>Consumer Awareness</a:t>
            </a:r>
          </a:p>
        </p:txBody>
      </p:sp>
      <p:sp>
        <p:nvSpPr>
          <p:cNvPr id="19458" name="Title 3"/>
          <p:cNvSpPr>
            <a:spLocks noGrp="1"/>
          </p:cNvSpPr>
          <p:nvPr>
            <p:ph type="ctrTitle"/>
          </p:nvPr>
        </p:nvSpPr>
        <p:spPr/>
        <p:txBody>
          <a:bodyPr/>
          <a:lstStyle/>
          <a:p>
            <a:r>
              <a:rPr lang="en-US" sz="2400" dirty="0">
                <a:solidFill>
                  <a:srgbClr val="C00000"/>
                </a:solidFill>
              </a:rPr>
              <a:t>Progress Achieved</a:t>
            </a:r>
          </a:p>
        </p:txBody>
      </p:sp>
    </p:spTree>
    <p:extLst>
      <p:ext uri="{BB962C8B-B14F-4D97-AF65-F5344CB8AC3E}">
        <p14:creationId xmlns:p14="http://schemas.microsoft.com/office/powerpoint/2010/main" val="28334748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p:txBody>
          <a:bodyPr>
            <a:normAutofit/>
          </a:bodyPr>
          <a:lstStyle/>
          <a:p>
            <a:pPr marL="228600" indent="-228600">
              <a:spcBef>
                <a:spcPts val="0"/>
              </a:spcBef>
              <a:buFont typeface="+mj-lt"/>
              <a:buAutoNum type="alphaLcPeriod"/>
            </a:pPr>
            <a:r>
              <a:rPr lang="en-US" sz="1200" dirty="0"/>
              <a:t>https://</a:t>
            </a:r>
            <a:r>
              <a:rPr lang="en-US" sz="1200" dirty="0" err="1"/>
              <a:t>www.irdai.gov.in</a:t>
            </a:r>
            <a:r>
              <a:rPr lang="en-US" sz="1200" dirty="0"/>
              <a:t>/ADMINCMS/</a:t>
            </a:r>
            <a:r>
              <a:rPr lang="en-US" sz="1200" dirty="0" err="1"/>
              <a:t>cms</a:t>
            </a:r>
            <a:r>
              <a:rPr lang="en-US" sz="1200" dirty="0"/>
              <a:t>/</a:t>
            </a:r>
            <a:r>
              <a:rPr lang="en-US" sz="1200" dirty="0" err="1"/>
              <a:t>NormalData_Layout.aspx?page</a:t>
            </a:r>
            <a:r>
              <a:rPr lang="en-US" sz="1200" dirty="0"/>
              <a:t>=PageNo225&amp;mid=14.2</a:t>
            </a:r>
          </a:p>
          <a:p>
            <a:pPr marL="228600" indent="-228600">
              <a:spcBef>
                <a:spcPts val="0"/>
              </a:spcBef>
              <a:buFont typeface="+mj-lt"/>
              <a:buAutoNum type="alphaLcPeriod"/>
            </a:pPr>
            <a:r>
              <a:rPr lang="en-US" sz="1200" dirty="0"/>
              <a:t>http://</a:t>
            </a:r>
            <a:r>
              <a:rPr lang="en-US" sz="1200" dirty="0" err="1"/>
              <a:t>www.erc.gov.ph</a:t>
            </a:r>
            <a:r>
              <a:rPr lang="en-US" sz="1200" dirty="0"/>
              <a:t>/</a:t>
            </a:r>
            <a:r>
              <a:rPr lang="en-US" sz="1200" dirty="0" err="1"/>
              <a:t>ContentPage</a:t>
            </a:r>
            <a:r>
              <a:rPr lang="en-US" sz="1200" dirty="0"/>
              <a:t>/111</a:t>
            </a:r>
          </a:p>
          <a:p>
            <a:pPr marL="228600" indent="-228600">
              <a:spcBef>
                <a:spcPts val="0"/>
              </a:spcBef>
              <a:buFont typeface="+mj-lt"/>
              <a:buAutoNum type="alphaLcPeriod"/>
            </a:pPr>
            <a:r>
              <a:rPr lang="en-US" sz="1200" dirty="0"/>
              <a:t>https://</a:t>
            </a:r>
            <a:r>
              <a:rPr lang="en-US" sz="1200" dirty="0" err="1"/>
              <a:t>www.ofgem.gov.uk</a:t>
            </a:r>
            <a:r>
              <a:rPr lang="en-US" sz="1200" dirty="0"/>
              <a:t>/consumers/household-gas-and-electricity-guide/complain-about-your-gas-or-electricity-bill-or-supplier</a:t>
            </a:r>
          </a:p>
          <a:p>
            <a:pPr marL="228600" indent="-228600">
              <a:spcBef>
                <a:spcPts val="0"/>
              </a:spcBef>
              <a:buFont typeface="+mj-lt"/>
              <a:buAutoNum type="alphaLcPeriod"/>
            </a:pPr>
            <a:r>
              <a:rPr lang="en-US" sz="1200" dirty="0"/>
              <a:t>https://</a:t>
            </a:r>
            <a:r>
              <a:rPr lang="en-US" sz="1200" dirty="0" err="1"/>
              <a:t>trai.gov.in</a:t>
            </a:r>
            <a:r>
              <a:rPr lang="en-US" sz="1200" dirty="0"/>
              <a:t>/</a:t>
            </a:r>
            <a:r>
              <a:rPr lang="en-US" sz="1200" dirty="0" err="1"/>
              <a:t>faqcategory</a:t>
            </a:r>
            <a:r>
              <a:rPr lang="en-US" sz="1200" dirty="0"/>
              <a:t>/redressal-consumer-grievances</a:t>
            </a:r>
          </a:p>
          <a:p>
            <a:pPr marL="228600" indent="-228600">
              <a:spcBef>
                <a:spcPts val="0"/>
              </a:spcBef>
              <a:buFont typeface="+mj-lt"/>
              <a:buAutoNum type="alphaLcPeriod"/>
            </a:pPr>
            <a:r>
              <a:rPr lang="en-US" sz="1200" dirty="0"/>
              <a:t>http://</a:t>
            </a:r>
            <a:r>
              <a:rPr lang="en-US" sz="1200" dirty="0" err="1"/>
              <a:t>www.bcsbi.org.in</a:t>
            </a:r>
            <a:r>
              <a:rPr lang="en-US" sz="1200" dirty="0"/>
              <a:t>/</a:t>
            </a:r>
            <a:r>
              <a:rPr lang="en-US" sz="1200" dirty="0" err="1"/>
              <a:t>abt_background.html</a:t>
            </a:r>
            <a:endParaRPr lang="en-US" sz="1200" dirty="0"/>
          </a:p>
          <a:p>
            <a:pPr marL="228600" indent="-228600">
              <a:spcBef>
                <a:spcPts val="0"/>
              </a:spcBef>
              <a:buFont typeface="+mj-lt"/>
              <a:buAutoNum type="alphaLcPeriod"/>
            </a:pPr>
            <a:r>
              <a:rPr lang="en-US" sz="1200" dirty="0"/>
              <a:t>http://</a:t>
            </a:r>
            <a:r>
              <a:rPr lang="en-US" sz="1200" dirty="0" err="1"/>
              <a:t>www.forumofregulators.gov.in</a:t>
            </a:r>
            <a:r>
              <a:rPr lang="en-US" sz="1200" dirty="0"/>
              <a:t>/Data/</a:t>
            </a:r>
            <a:r>
              <a:rPr lang="en-US" sz="1200" dirty="0" err="1"/>
              <a:t>HomePage</a:t>
            </a:r>
            <a:r>
              <a:rPr lang="en-US" sz="1200" dirty="0"/>
              <a:t>/FOR%20Report%20on%20Protection%20of%20Consumer%20Interest-11.11.2008.pdf</a:t>
            </a:r>
          </a:p>
          <a:p>
            <a:pPr marL="228600" indent="-228600">
              <a:spcBef>
                <a:spcPts val="0"/>
              </a:spcBef>
              <a:buFont typeface="+mj-lt"/>
              <a:buAutoNum type="alphaLcPeriod"/>
            </a:pPr>
            <a:r>
              <a:rPr lang="en-US" sz="1200" dirty="0"/>
              <a:t>http://</a:t>
            </a:r>
            <a:r>
              <a:rPr lang="en-US" sz="1200" dirty="0" err="1"/>
              <a:t>www.forumofregulators.gov.in</a:t>
            </a:r>
            <a:r>
              <a:rPr lang="en-US" sz="1200" dirty="0"/>
              <a:t>/Data/study/Model%20Regulations%20for%20Protection%20of%20Consumer%20Interest.pdf</a:t>
            </a:r>
          </a:p>
          <a:p>
            <a:pPr marL="228600" indent="-228600">
              <a:spcBef>
                <a:spcPts val="0"/>
              </a:spcBef>
              <a:buFont typeface="+mj-lt"/>
              <a:buAutoNum type="alphaLcPeriod"/>
            </a:pPr>
            <a:r>
              <a:rPr lang="en-US" sz="1200" dirty="0"/>
              <a:t>http://</a:t>
            </a:r>
            <a:r>
              <a:rPr lang="en-US" sz="1200" dirty="0" err="1"/>
              <a:t>www.forumofregulators.gov.in</a:t>
            </a:r>
            <a:r>
              <a:rPr lang="en-US" sz="1200" dirty="0"/>
              <a:t>/Data/Reports/FoR%20Consumer%20Protection%20Study%20Report.pdf</a:t>
            </a:r>
          </a:p>
          <a:p>
            <a:pPr marL="228600" indent="-228600">
              <a:spcBef>
                <a:spcPts val="0"/>
              </a:spcBef>
              <a:buFont typeface="+mj-lt"/>
              <a:buAutoNum type="alphaLcPeriod"/>
            </a:pPr>
            <a:r>
              <a:rPr lang="en-US" sz="1200" dirty="0"/>
              <a:t>http://</a:t>
            </a:r>
            <a:r>
              <a:rPr lang="en-US" sz="1200" dirty="0" err="1"/>
              <a:t>www.forumofregulators.gov.in</a:t>
            </a:r>
            <a:r>
              <a:rPr lang="en-US" sz="1200" dirty="0"/>
              <a:t>/Data/Meetings/Minutes/54.pdf</a:t>
            </a:r>
          </a:p>
        </p:txBody>
      </p:sp>
      <p:sp>
        <p:nvSpPr>
          <p:cNvPr id="19458" name="Title 3"/>
          <p:cNvSpPr>
            <a:spLocks noGrp="1"/>
          </p:cNvSpPr>
          <p:nvPr>
            <p:ph type="ctrTitle"/>
          </p:nvPr>
        </p:nvSpPr>
        <p:spPr/>
        <p:txBody>
          <a:bodyPr/>
          <a:lstStyle/>
          <a:p>
            <a:r>
              <a:rPr lang="en-US" sz="2400" dirty="0">
                <a:solidFill>
                  <a:srgbClr val="C00000"/>
                </a:solidFill>
              </a:rPr>
              <a:t>References</a:t>
            </a:r>
          </a:p>
        </p:txBody>
      </p:sp>
    </p:spTree>
    <p:extLst>
      <p:ext uri="{BB962C8B-B14F-4D97-AF65-F5344CB8AC3E}">
        <p14:creationId xmlns:p14="http://schemas.microsoft.com/office/powerpoint/2010/main" val="31251489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dirty="0">
                <a:solidFill>
                  <a:srgbClr val="C00000"/>
                </a:solidFill>
              </a:rPr>
              <a:t>Thank you</a:t>
            </a:r>
          </a:p>
        </p:txBody>
      </p:sp>
      <p:sp>
        <p:nvSpPr>
          <p:cNvPr id="3" name="Slide Number Placeholder 2"/>
          <p:cNvSpPr>
            <a:spLocks noGrp="1"/>
          </p:cNvSpPr>
          <p:nvPr>
            <p:ph type="sldNum" sz="quarter" idx="12"/>
          </p:nvPr>
        </p:nvSpPr>
        <p:spPr/>
        <p:txBody>
          <a:bodyPr/>
          <a:lstStyle/>
          <a:p>
            <a:fld id="{AAF1E2C7-0C5B-1043-905E-F0829DE02F84}" type="slidenum">
              <a:rPr lang="en-US" smtClean="0"/>
              <a:pPr/>
              <a:t>12</a:t>
            </a:fld>
            <a:endParaRPr lang="en-US" dirty="0"/>
          </a:p>
        </p:txBody>
      </p:sp>
    </p:spTree>
    <p:extLst>
      <p:ext uri="{BB962C8B-B14F-4D97-AF65-F5344CB8AC3E}">
        <p14:creationId xmlns:p14="http://schemas.microsoft.com/office/powerpoint/2010/main" val="22066923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AAF1E2C7-0C5B-1043-905E-F0829DE02F84}" type="slidenum">
              <a:rPr lang="en-US" smtClean="0"/>
              <a:pPr/>
              <a:t>2</a:t>
            </a:fld>
            <a:endParaRPr lang="en-US" dirty="0"/>
          </a:p>
        </p:txBody>
      </p:sp>
      <p:sp>
        <p:nvSpPr>
          <p:cNvPr id="3" name="Subtitle 2"/>
          <p:cNvSpPr>
            <a:spLocks noGrp="1"/>
          </p:cNvSpPr>
          <p:nvPr>
            <p:ph type="subTitle" idx="1"/>
          </p:nvPr>
        </p:nvSpPr>
        <p:spPr>
          <a:xfrm>
            <a:off x="4320000" y="659026"/>
            <a:ext cx="4500000" cy="3480973"/>
          </a:xfrm>
        </p:spPr>
        <p:txBody>
          <a:bodyPr>
            <a:normAutofit/>
          </a:bodyPr>
          <a:lstStyle/>
          <a:p>
            <a:pPr marL="0" indent="0" algn="just">
              <a:buNone/>
            </a:pPr>
            <a:r>
              <a:rPr lang="en-IN" sz="1400" i="1" dirty="0">
                <a:solidFill>
                  <a:schemeClr val="tx1"/>
                </a:solidFill>
              </a:rPr>
              <a:t>The Centre for Social and Economic Progress (CSEP) conducts in-depth, policy-relevant research and provides evidence based recommendations to the challenges facing India and the world. It draws on the expertise of its researchers, extensive interactions with policymakers as well as convening power to enhance the impact of research. CSEP is based in New Delhi and registered as a company limited by shares and not for profit, under Section 8 of the Companies Act, 1956. All content </a:t>
            </a:r>
            <a:r>
              <a:rPr lang="en-IN" sz="1400" b="1" i="1" dirty="0">
                <a:solidFill>
                  <a:schemeClr val="tx1"/>
                </a:solidFill>
              </a:rPr>
              <a:t>reflects the individual views</a:t>
            </a:r>
            <a:r>
              <a:rPr lang="en-IN" sz="1400" i="1" dirty="0">
                <a:solidFill>
                  <a:schemeClr val="tx1"/>
                </a:solidFill>
              </a:rPr>
              <a:t> of the author(s). </a:t>
            </a:r>
            <a:r>
              <a:rPr lang="en-IN" sz="1400" b="1" i="1" dirty="0">
                <a:solidFill>
                  <a:schemeClr val="tx1"/>
                </a:solidFill>
              </a:rPr>
              <a:t>CSEP does not hold an institutional view </a:t>
            </a:r>
            <a:r>
              <a:rPr lang="en-IN" sz="1400" i="1" dirty="0">
                <a:solidFill>
                  <a:schemeClr val="tx1"/>
                </a:solidFill>
              </a:rPr>
              <a:t>on any subject.</a:t>
            </a:r>
            <a:endParaRPr lang="en-US" sz="1400" dirty="0">
              <a:solidFill>
                <a:schemeClr val="tx1"/>
              </a:solidFill>
            </a:endParaRPr>
          </a:p>
        </p:txBody>
      </p:sp>
      <p:sp>
        <p:nvSpPr>
          <p:cNvPr id="4" name="Title 3"/>
          <p:cNvSpPr>
            <a:spLocks noGrp="1"/>
          </p:cNvSpPr>
          <p:nvPr>
            <p:ph type="ctrTitle"/>
          </p:nvPr>
        </p:nvSpPr>
        <p:spPr/>
        <p:txBody>
          <a:bodyPr/>
          <a:lstStyle/>
          <a:p>
            <a:r>
              <a:rPr lang="en-US" dirty="0">
                <a:solidFill>
                  <a:schemeClr val="tx1"/>
                </a:solidFill>
              </a:rPr>
              <a:t>Disclaimer </a:t>
            </a:r>
          </a:p>
        </p:txBody>
      </p:sp>
      <p:pic>
        <p:nvPicPr>
          <p:cNvPr id="6" name="Picture 5">
            <a:extLst>
              <a:ext uri="{FF2B5EF4-FFF2-40B4-BE49-F238E27FC236}">
                <a16:creationId xmlns:a16="http://schemas.microsoft.com/office/drawing/2014/main" id="{BEA0B5D0-E701-CA4F-B79B-6E628935843F}"/>
              </a:ext>
            </a:extLst>
          </p:cNvPr>
          <p:cNvPicPr>
            <a:picLocks noChangeAspect="1"/>
          </p:cNvPicPr>
          <p:nvPr/>
        </p:nvPicPr>
        <p:blipFill>
          <a:blip r:embed="rId2"/>
          <a:stretch>
            <a:fillRect/>
          </a:stretch>
        </p:blipFill>
        <p:spPr>
          <a:xfrm>
            <a:off x="7611035" y="4602834"/>
            <a:ext cx="1316894" cy="442749"/>
          </a:xfrm>
          <a:prstGeom prst="rect">
            <a:avLst/>
          </a:prstGeom>
        </p:spPr>
      </p:pic>
    </p:spTree>
    <p:extLst>
      <p:ext uri="{BB962C8B-B14F-4D97-AF65-F5344CB8AC3E}">
        <p14:creationId xmlns:p14="http://schemas.microsoft.com/office/powerpoint/2010/main" val="39542403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p:txBody>
          <a:bodyPr>
            <a:normAutofit/>
          </a:bodyPr>
          <a:lstStyle/>
          <a:p>
            <a:pPr marL="342900" indent="-342900">
              <a:buFont typeface="Arial" panose="020B0604020202020204" pitchFamily="34" charset="0"/>
              <a:buChar char="•"/>
            </a:pPr>
            <a:r>
              <a:rPr lang="en-US" sz="1800" dirty="0"/>
              <a:t>Background</a:t>
            </a:r>
          </a:p>
          <a:p>
            <a:pPr marL="342900" indent="-342900">
              <a:buFont typeface="Arial" panose="020B0604020202020204" pitchFamily="34" charset="0"/>
              <a:buChar char="•"/>
            </a:pPr>
            <a:r>
              <a:rPr lang="en-US" sz="1800" dirty="0"/>
              <a:t>Electricity Sector – Enabling Provisions</a:t>
            </a:r>
          </a:p>
          <a:p>
            <a:pPr marL="342900" indent="-342900">
              <a:buFont typeface="Arial" panose="020B0604020202020204" pitchFamily="34" charset="0"/>
              <a:buChar char="•"/>
            </a:pPr>
            <a:r>
              <a:rPr lang="en-US" sz="1800" dirty="0"/>
              <a:t>Role of Key Entities</a:t>
            </a:r>
          </a:p>
          <a:p>
            <a:pPr marL="342900" indent="-342900">
              <a:buFont typeface="Arial" panose="020B0604020202020204" pitchFamily="34" charset="0"/>
              <a:buChar char="•"/>
            </a:pPr>
            <a:r>
              <a:rPr lang="en-US" sz="1800" dirty="0"/>
              <a:t>Critical Issues</a:t>
            </a:r>
          </a:p>
          <a:p>
            <a:pPr marL="342900" indent="-342900">
              <a:buFont typeface="Arial" panose="020B0604020202020204" pitchFamily="34" charset="0"/>
              <a:buChar char="•"/>
            </a:pPr>
            <a:r>
              <a:rPr lang="en-US" sz="1800" dirty="0"/>
              <a:t>Cross-Sectoral Learnings</a:t>
            </a:r>
          </a:p>
          <a:p>
            <a:pPr marL="342900" indent="-342900">
              <a:buFont typeface="Arial" panose="020B0604020202020204" pitchFamily="34" charset="0"/>
              <a:buChar char="•"/>
            </a:pPr>
            <a:r>
              <a:rPr lang="en-US" sz="1800" dirty="0"/>
              <a:t>Progress Achieved</a:t>
            </a:r>
          </a:p>
        </p:txBody>
      </p:sp>
      <p:sp>
        <p:nvSpPr>
          <p:cNvPr id="19458" name="Title 3"/>
          <p:cNvSpPr>
            <a:spLocks noGrp="1"/>
          </p:cNvSpPr>
          <p:nvPr>
            <p:ph type="ctrTitle"/>
          </p:nvPr>
        </p:nvSpPr>
        <p:spPr/>
        <p:txBody>
          <a:bodyPr/>
          <a:lstStyle/>
          <a:p>
            <a:r>
              <a:rPr lang="en-US" sz="2400" dirty="0">
                <a:solidFill>
                  <a:srgbClr val="C00000"/>
                </a:solidFill>
              </a:rPr>
              <a:t>In this Presentation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a:xfrm>
            <a:off x="540000" y="930876"/>
            <a:ext cx="8370000" cy="3583460"/>
          </a:xfrm>
        </p:spPr>
        <p:txBody>
          <a:bodyPr>
            <a:normAutofit/>
          </a:bodyPr>
          <a:lstStyle/>
          <a:p>
            <a:pPr marL="342900" indent="-342900">
              <a:buFont typeface="Arial" panose="020B0604020202020204" pitchFamily="34" charset="0"/>
              <a:buChar char="•"/>
            </a:pPr>
            <a:r>
              <a:rPr lang="en-US" sz="1800" dirty="0">
                <a:solidFill>
                  <a:schemeClr val="tx1"/>
                </a:solidFill>
              </a:rPr>
              <a:t>Empowering</a:t>
            </a:r>
            <a:r>
              <a:rPr lang="en-US" sz="1800" dirty="0"/>
              <a:t> Consumers is </a:t>
            </a:r>
            <a:r>
              <a:rPr lang="en-US" sz="1800" dirty="0">
                <a:solidFill>
                  <a:schemeClr val="tx1"/>
                </a:solidFill>
              </a:rPr>
              <a:t>crucial</a:t>
            </a:r>
            <a:r>
              <a:rPr lang="en-US" sz="1800" dirty="0"/>
              <a:t>,</a:t>
            </a:r>
          </a:p>
          <a:p>
            <a:pPr marL="671513" indent="-336550">
              <a:buFont typeface="Arial" panose="020B0604020202020204" pitchFamily="34" charset="0"/>
              <a:buChar char="•"/>
            </a:pPr>
            <a:r>
              <a:rPr lang="en-US" sz="1800" dirty="0"/>
              <a:t>Consumers are </a:t>
            </a:r>
            <a:r>
              <a:rPr lang="en-US" sz="1800" dirty="0">
                <a:solidFill>
                  <a:schemeClr val="tx1"/>
                </a:solidFill>
              </a:rPr>
              <a:t>critical</a:t>
            </a:r>
            <a:r>
              <a:rPr lang="en-US" sz="1800" dirty="0"/>
              <a:t> to sectoral growth, as they constitute demand side</a:t>
            </a:r>
          </a:p>
          <a:p>
            <a:pPr marL="671513" indent="-336550">
              <a:buFont typeface="Arial" panose="020B0604020202020204" pitchFamily="34" charset="0"/>
              <a:buChar char="•"/>
            </a:pPr>
            <a:r>
              <a:rPr lang="en-US" sz="1800" dirty="0"/>
              <a:t>Consumers </a:t>
            </a:r>
            <a:r>
              <a:rPr lang="en-US" sz="1800" dirty="0">
                <a:solidFill>
                  <a:schemeClr val="tx1"/>
                </a:solidFill>
              </a:rPr>
              <a:t>initiate flow of revenues </a:t>
            </a:r>
            <a:r>
              <a:rPr lang="en-US" sz="1800" dirty="0"/>
              <a:t>back to supply side</a:t>
            </a:r>
          </a:p>
          <a:p>
            <a:pPr marL="342900" indent="-342900">
              <a:buFont typeface="Arial" panose="020B0604020202020204" pitchFamily="34" charset="0"/>
              <a:buChar char="•"/>
            </a:pPr>
            <a:r>
              <a:rPr lang="en-US" sz="1800" dirty="0"/>
              <a:t>Consumer </a:t>
            </a:r>
            <a:r>
              <a:rPr lang="en-US" sz="1800" dirty="0">
                <a:solidFill>
                  <a:schemeClr val="tx1"/>
                </a:solidFill>
              </a:rPr>
              <a:t>empowerment</a:t>
            </a:r>
            <a:r>
              <a:rPr lang="en-US" sz="1800" dirty="0"/>
              <a:t> through,</a:t>
            </a:r>
          </a:p>
          <a:p>
            <a:pPr marL="671513" indent="-336550">
              <a:buFont typeface="Arial" panose="020B0604020202020204" pitchFamily="34" charset="0"/>
              <a:buChar char="•"/>
            </a:pPr>
            <a:r>
              <a:rPr lang="en-US" sz="1800" dirty="0">
                <a:solidFill>
                  <a:schemeClr val="tx1"/>
                </a:solidFill>
              </a:rPr>
              <a:t>Participation</a:t>
            </a:r>
            <a:r>
              <a:rPr lang="en-US" sz="1800" dirty="0"/>
              <a:t> in Stakeholder consultation / Public Hearing</a:t>
            </a:r>
          </a:p>
          <a:p>
            <a:pPr marL="1073150" indent="-377825">
              <a:buFont typeface="Arial" panose="020B0604020202020204" pitchFamily="34" charset="0"/>
              <a:buChar char="•"/>
            </a:pPr>
            <a:r>
              <a:rPr lang="en-US" sz="1800" dirty="0"/>
              <a:t>Formulation of Policies / Regulations</a:t>
            </a:r>
          </a:p>
          <a:p>
            <a:pPr marL="1073150" indent="-377825">
              <a:buFont typeface="Arial" panose="020B0604020202020204" pitchFamily="34" charset="0"/>
              <a:buChar char="•"/>
            </a:pPr>
            <a:r>
              <a:rPr lang="en-US" sz="1800" dirty="0"/>
              <a:t>Open Court Hearings</a:t>
            </a:r>
          </a:p>
          <a:p>
            <a:pPr marL="671513" indent="-336550">
              <a:buFont typeface="Arial" panose="020B0604020202020204" pitchFamily="34" charset="0"/>
              <a:buChar char="•"/>
            </a:pPr>
            <a:r>
              <a:rPr lang="en-US" sz="1800" dirty="0">
                <a:solidFill>
                  <a:schemeClr val="tx1"/>
                </a:solidFill>
              </a:rPr>
              <a:t>Exploring</a:t>
            </a:r>
            <a:r>
              <a:rPr lang="en-US" sz="1800" dirty="0"/>
              <a:t> grievance redressal channels</a:t>
            </a:r>
          </a:p>
          <a:p>
            <a:pPr marL="671513" indent="-336550">
              <a:buFont typeface="Arial" panose="020B0604020202020204" pitchFamily="34" charset="0"/>
              <a:buChar char="•"/>
            </a:pPr>
            <a:r>
              <a:rPr lang="en-US" sz="1800" dirty="0"/>
              <a:t>Making efforts in improving </a:t>
            </a:r>
            <a:r>
              <a:rPr lang="en-US" sz="1800" dirty="0">
                <a:solidFill>
                  <a:schemeClr val="tx1"/>
                </a:solidFill>
              </a:rPr>
              <a:t>consumer awareness</a:t>
            </a:r>
          </a:p>
        </p:txBody>
      </p:sp>
      <p:sp>
        <p:nvSpPr>
          <p:cNvPr id="19458" name="Title 3"/>
          <p:cNvSpPr>
            <a:spLocks noGrp="1"/>
          </p:cNvSpPr>
          <p:nvPr>
            <p:ph type="ctrTitle"/>
          </p:nvPr>
        </p:nvSpPr>
        <p:spPr/>
        <p:txBody>
          <a:bodyPr/>
          <a:lstStyle/>
          <a:p>
            <a:r>
              <a:rPr lang="en-US" sz="2400" dirty="0">
                <a:solidFill>
                  <a:srgbClr val="C00000"/>
                </a:solidFill>
              </a:rPr>
              <a:t>Background</a:t>
            </a:r>
          </a:p>
        </p:txBody>
      </p:sp>
    </p:spTree>
    <p:extLst>
      <p:ext uri="{BB962C8B-B14F-4D97-AF65-F5344CB8AC3E}">
        <p14:creationId xmlns:p14="http://schemas.microsoft.com/office/powerpoint/2010/main" val="3744286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a:xfrm>
            <a:off x="540000" y="930876"/>
            <a:ext cx="8370000" cy="3583460"/>
          </a:xfrm>
        </p:spPr>
        <p:txBody>
          <a:bodyPr>
            <a:normAutofit/>
          </a:bodyPr>
          <a:lstStyle/>
          <a:p>
            <a:pPr marL="342900" indent="-342900">
              <a:buFont typeface="Arial" panose="020B0604020202020204" pitchFamily="34" charset="0"/>
              <a:buChar char="•"/>
            </a:pPr>
            <a:r>
              <a:rPr lang="en-US" sz="1800" dirty="0">
                <a:solidFill>
                  <a:schemeClr val="tx1"/>
                </a:solidFill>
              </a:rPr>
              <a:t>Change in momentum</a:t>
            </a:r>
            <a:r>
              <a:rPr lang="en-US" sz="1800" dirty="0"/>
              <a:t> with EA, 2003</a:t>
            </a:r>
          </a:p>
          <a:p>
            <a:pPr marL="671513" indent="-336550">
              <a:buFont typeface="Arial" panose="020B0604020202020204" pitchFamily="34" charset="0"/>
              <a:buChar char="•"/>
            </a:pPr>
            <a:r>
              <a:rPr lang="en-US" sz="1800" dirty="0"/>
              <a:t>Electricity Act, 2003</a:t>
            </a:r>
          </a:p>
          <a:p>
            <a:pPr marL="671513" indent="-336550">
              <a:buFont typeface="Arial" panose="020B0604020202020204" pitchFamily="34" charset="0"/>
              <a:buChar char="•"/>
            </a:pPr>
            <a:r>
              <a:rPr lang="en-US" sz="1800" dirty="0"/>
              <a:t>National Electricity Policy, 2005</a:t>
            </a:r>
          </a:p>
          <a:p>
            <a:pPr marL="671513" indent="-336550">
              <a:buFont typeface="Arial" panose="020B0604020202020204" pitchFamily="34" charset="0"/>
              <a:buChar char="•"/>
            </a:pPr>
            <a:r>
              <a:rPr lang="en-US" sz="1800" dirty="0"/>
              <a:t>Tariff Policy, 2016</a:t>
            </a:r>
          </a:p>
          <a:p>
            <a:pPr marL="671513" indent="-336550">
              <a:buFont typeface="Arial" panose="020B0604020202020204" pitchFamily="34" charset="0"/>
              <a:buChar char="•"/>
            </a:pPr>
            <a:r>
              <a:rPr lang="en-US" sz="1800" dirty="0"/>
              <a:t>Regulations of CERC / SERCs / JERCs</a:t>
            </a:r>
          </a:p>
        </p:txBody>
      </p:sp>
      <p:sp>
        <p:nvSpPr>
          <p:cNvPr id="19458" name="Title 3"/>
          <p:cNvSpPr>
            <a:spLocks noGrp="1"/>
          </p:cNvSpPr>
          <p:nvPr>
            <p:ph type="ctrTitle"/>
          </p:nvPr>
        </p:nvSpPr>
        <p:spPr/>
        <p:txBody>
          <a:bodyPr/>
          <a:lstStyle/>
          <a:p>
            <a:r>
              <a:rPr lang="en-US" sz="2400" dirty="0">
                <a:solidFill>
                  <a:srgbClr val="C00000"/>
                </a:solidFill>
              </a:rPr>
              <a:t>Electricity Sector – Enabling Provisions</a:t>
            </a:r>
          </a:p>
        </p:txBody>
      </p:sp>
    </p:spTree>
    <p:extLst>
      <p:ext uri="{BB962C8B-B14F-4D97-AF65-F5344CB8AC3E}">
        <p14:creationId xmlns:p14="http://schemas.microsoft.com/office/powerpoint/2010/main" val="13247782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a:xfrm>
            <a:off x="540000" y="675502"/>
            <a:ext cx="8370000" cy="3715265"/>
          </a:xfrm>
        </p:spPr>
        <p:txBody>
          <a:bodyPr>
            <a:noAutofit/>
          </a:bodyPr>
          <a:lstStyle/>
          <a:p>
            <a:pPr marL="342900" indent="-342900">
              <a:buFont typeface="Arial" panose="020B0604020202020204" pitchFamily="34" charset="0"/>
              <a:buChar char="•"/>
            </a:pPr>
            <a:r>
              <a:rPr lang="en-US" sz="1500" dirty="0"/>
              <a:t>Electricity is a </a:t>
            </a:r>
            <a:r>
              <a:rPr lang="en-US" sz="1500" dirty="0">
                <a:solidFill>
                  <a:schemeClr val="tx1"/>
                </a:solidFill>
              </a:rPr>
              <a:t>concurrent subject</a:t>
            </a:r>
            <a:r>
              <a:rPr lang="en-US" sz="1500" dirty="0"/>
              <a:t> – Central / State Govts.</a:t>
            </a:r>
          </a:p>
          <a:p>
            <a:pPr marL="671513" indent="-336550">
              <a:buFont typeface="Arial" panose="020B0604020202020204" pitchFamily="34" charset="0"/>
              <a:buChar char="•"/>
            </a:pPr>
            <a:r>
              <a:rPr lang="en-US" sz="1500" dirty="0"/>
              <a:t>Stake holder consultation in policy formulation</a:t>
            </a:r>
          </a:p>
          <a:p>
            <a:pPr marL="342900" indent="-342900">
              <a:buFont typeface="Arial" panose="020B0604020202020204" pitchFamily="34" charset="0"/>
              <a:buChar char="•"/>
            </a:pPr>
            <a:r>
              <a:rPr lang="en-US" sz="1500" dirty="0">
                <a:solidFill>
                  <a:schemeClr val="tx1"/>
                </a:solidFill>
              </a:rPr>
              <a:t>Central &amp; State Electricity Regulatory Commissions</a:t>
            </a:r>
          </a:p>
          <a:p>
            <a:pPr marL="671513" indent="-336550">
              <a:buFont typeface="Arial" panose="020B0604020202020204" pitchFamily="34" charset="0"/>
              <a:buChar char="•"/>
            </a:pPr>
            <a:r>
              <a:rPr lang="en-US" sz="1500" dirty="0"/>
              <a:t>Public Hearings, Open Hearing of Arguments in Adjudicatory Matters</a:t>
            </a:r>
          </a:p>
          <a:p>
            <a:pPr marL="671513" indent="-336550">
              <a:buFont typeface="Arial" panose="020B0604020202020204" pitchFamily="34" charset="0"/>
              <a:buChar char="•"/>
            </a:pPr>
            <a:r>
              <a:rPr lang="en-US" sz="1500" dirty="0"/>
              <a:t>Formulation of facilitative regulatory frameworks</a:t>
            </a:r>
          </a:p>
          <a:p>
            <a:pPr marL="671513" indent="-336550">
              <a:buFont typeface="Arial" panose="020B0604020202020204" pitchFamily="34" charset="0"/>
              <a:buChar char="•"/>
            </a:pPr>
            <a:r>
              <a:rPr lang="en-US" sz="1500" dirty="0"/>
              <a:t>Effective Monitoring Mechanism</a:t>
            </a:r>
          </a:p>
          <a:p>
            <a:pPr marL="342900" indent="-342900">
              <a:buFont typeface="Arial" panose="020B0604020202020204" pitchFamily="34" charset="0"/>
              <a:buChar char="•"/>
            </a:pPr>
            <a:r>
              <a:rPr lang="en-US" sz="1500" dirty="0">
                <a:solidFill>
                  <a:schemeClr val="tx1"/>
                </a:solidFill>
              </a:rPr>
              <a:t>Utilities</a:t>
            </a:r>
          </a:p>
          <a:p>
            <a:pPr marL="671513" indent="-336550">
              <a:buFont typeface="Arial" panose="020B0604020202020204" pitchFamily="34" charset="0"/>
              <a:buChar char="•"/>
            </a:pPr>
            <a:r>
              <a:rPr lang="en-US" sz="1500" dirty="0"/>
              <a:t>Consumer Awareness</a:t>
            </a:r>
          </a:p>
          <a:p>
            <a:pPr marL="671513" indent="-336550">
              <a:buFont typeface="Arial" panose="020B0604020202020204" pitchFamily="34" charset="0"/>
              <a:buChar char="•"/>
            </a:pPr>
            <a:r>
              <a:rPr lang="en-US" sz="1500" dirty="0"/>
              <a:t>Internal Grievance Redressal mechanism</a:t>
            </a:r>
          </a:p>
          <a:p>
            <a:pPr marL="342900" indent="-342900">
              <a:buFont typeface="Arial" panose="020B0604020202020204" pitchFamily="34" charset="0"/>
              <a:buChar char="•"/>
            </a:pPr>
            <a:r>
              <a:rPr lang="en-US" sz="1500" dirty="0">
                <a:solidFill>
                  <a:schemeClr val="tx1"/>
                </a:solidFill>
              </a:rPr>
              <a:t>CGRFs / Ombudsman</a:t>
            </a:r>
          </a:p>
          <a:p>
            <a:pPr marL="671513" indent="-336550">
              <a:buFont typeface="Arial" panose="020B0604020202020204" pitchFamily="34" charset="0"/>
              <a:buChar char="•"/>
            </a:pPr>
            <a:r>
              <a:rPr lang="en-US" sz="1500" dirty="0"/>
              <a:t>Timely Disposal (cost-effective, easy access) </a:t>
            </a:r>
          </a:p>
          <a:p>
            <a:pPr marL="342900" indent="-342900">
              <a:buFont typeface="Arial" panose="020B0604020202020204" pitchFamily="34" charset="0"/>
              <a:buChar char="•"/>
            </a:pPr>
            <a:r>
              <a:rPr lang="en-US" sz="1500" dirty="0">
                <a:solidFill>
                  <a:schemeClr val="tx1"/>
                </a:solidFill>
              </a:rPr>
              <a:t>Consumer Associations / Individual Consumers</a:t>
            </a:r>
          </a:p>
          <a:p>
            <a:pPr marL="342900" indent="-342900">
              <a:buFont typeface="Arial" panose="020B0604020202020204" pitchFamily="34" charset="0"/>
              <a:buChar char="•"/>
            </a:pPr>
            <a:r>
              <a:rPr lang="en-US" sz="1500" dirty="0">
                <a:solidFill>
                  <a:schemeClr val="tx1"/>
                </a:solidFill>
              </a:rPr>
              <a:t>Right to Information</a:t>
            </a:r>
          </a:p>
        </p:txBody>
      </p:sp>
      <p:sp>
        <p:nvSpPr>
          <p:cNvPr id="19458" name="Title 3"/>
          <p:cNvSpPr>
            <a:spLocks noGrp="1"/>
          </p:cNvSpPr>
          <p:nvPr>
            <p:ph type="ctrTitle"/>
          </p:nvPr>
        </p:nvSpPr>
        <p:spPr/>
        <p:txBody>
          <a:bodyPr/>
          <a:lstStyle/>
          <a:p>
            <a:r>
              <a:rPr lang="en-US" sz="2400" dirty="0">
                <a:solidFill>
                  <a:srgbClr val="C00000"/>
                </a:solidFill>
              </a:rPr>
              <a:t>Consumer Empowerment – Role of Key Entities</a:t>
            </a:r>
          </a:p>
        </p:txBody>
      </p:sp>
      <p:sp>
        <p:nvSpPr>
          <p:cNvPr id="2" name="Oval 1">
            <a:extLst>
              <a:ext uri="{FF2B5EF4-FFF2-40B4-BE49-F238E27FC236}">
                <a16:creationId xmlns:a16="http://schemas.microsoft.com/office/drawing/2014/main" id="{EDF3BEDB-412E-7243-9740-C62EF8BD563B}"/>
              </a:ext>
            </a:extLst>
          </p:cNvPr>
          <p:cNvSpPr/>
          <p:nvPr/>
        </p:nvSpPr>
        <p:spPr>
          <a:xfrm>
            <a:off x="5214552" y="2298356"/>
            <a:ext cx="3201178" cy="2092411"/>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b="1" dirty="0">
              <a:solidFill>
                <a:srgbClr val="C00000"/>
              </a:solidFill>
            </a:endParaRPr>
          </a:p>
          <a:p>
            <a:pPr algn="ctr"/>
            <a:r>
              <a:rPr lang="en-US" sz="1200" b="1" dirty="0">
                <a:solidFill>
                  <a:srgbClr val="C00000"/>
                </a:solidFill>
              </a:rPr>
              <a:t>Oversight through Legislative Bodies</a:t>
            </a:r>
          </a:p>
          <a:p>
            <a:pPr algn="ctr"/>
            <a:endParaRPr lang="en-US" sz="1200" dirty="0">
              <a:solidFill>
                <a:srgbClr val="C00000"/>
              </a:solidFill>
            </a:endParaRPr>
          </a:p>
          <a:p>
            <a:pPr marL="171450" indent="-171450">
              <a:buFont typeface="Arial" panose="020B0604020202020204" pitchFamily="34" charset="0"/>
              <a:buChar char="•"/>
            </a:pPr>
            <a:r>
              <a:rPr lang="en-US" sz="1100" dirty="0">
                <a:solidFill>
                  <a:srgbClr val="C00000"/>
                </a:solidFill>
              </a:rPr>
              <a:t>Questions in Public Interest</a:t>
            </a:r>
          </a:p>
          <a:p>
            <a:pPr marL="171450" indent="-171450">
              <a:buFont typeface="Arial" panose="020B0604020202020204" pitchFamily="34" charset="0"/>
              <a:buChar char="•"/>
            </a:pPr>
            <a:endParaRPr lang="en-US" sz="1100" dirty="0">
              <a:solidFill>
                <a:srgbClr val="C00000"/>
              </a:solidFill>
            </a:endParaRPr>
          </a:p>
          <a:p>
            <a:pPr marL="171450" indent="-171450">
              <a:buFont typeface="Arial" panose="020B0604020202020204" pitchFamily="34" charset="0"/>
              <a:buChar char="•"/>
            </a:pPr>
            <a:r>
              <a:rPr lang="en-US" sz="1100" dirty="0">
                <a:solidFill>
                  <a:srgbClr val="C00000"/>
                </a:solidFill>
              </a:rPr>
              <a:t>Laying of Regulations</a:t>
            </a:r>
          </a:p>
          <a:p>
            <a:pPr marL="171450" indent="-171450">
              <a:buFont typeface="Arial" panose="020B0604020202020204" pitchFamily="34" charset="0"/>
              <a:buChar char="•"/>
            </a:pPr>
            <a:endParaRPr lang="en-US" sz="1100" dirty="0">
              <a:solidFill>
                <a:srgbClr val="C00000"/>
              </a:solidFill>
            </a:endParaRPr>
          </a:p>
          <a:p>
            <a:pPr marL="171450" indent="-171450">
              <a:buFont typeface="Arial" panose="020B0604020202020204" pitchFamily="34" charset="0"/>
              <a:buChar char="•"/>
            </a:pPr>
            <a:r>
              <a:rPr lang="en-US" sz="1100" dirty="0">
                <a:solidFill>
                  <a:srgbClr val="C00000"/>
                </a:solidFill>
              </a:rPr>
              <a:t>Detailed Examination through Standing Committees</a:t>
            </a:r>
          </a:p>
          <a:p>
            <a:pPr algn="ctr"/>
            <a:endParaRPr lang="en-US" dirty="0"/>
          </a:p>
        </p:txBody>
      </p:sp>
    </p:spTree>
    <p:extLst>
      <p:ext uri="{BB962C8B-B14F-4D97-AF65-F5344CB8AC3E}">
        <p14:creationId xmlns:p14="http://schemas.microsoft.com/office/powerpoint/2010/main" val="12551421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a:xfrm>
            <a:off x="540000" y="930876"/>
            <a:ext cx="8370000" cy="3583460"/>
          </a:xfrm>
        </p:spPr>
        <p:txBody>
          <a:bodyPr>
            <a:normAutofit/>
          </a:bodyPr>
          <a:lstStyle/>
          <a:p>
            <a:pPr marL="342900" indent="-342900">
              <a:buFont typeface="Arial" panose="020B0604020202020204" pitchFamily="34" charset="0"/>
              <a:buChar char="•"/>
            </a:pPr>
            <a:r>
              <a:rPr lang="en-US" sz="1800" dirty="0"/>
              <a:t>Overlap between CGRFs / Ombudsman &amp; CDRFs (incl. CDRC)</a:t>
            </a:r>
          </a:p>
          <a:p>
            <a:pPr marL="342900" indent="-342900">
              <a:buFont typeface="Arial" panose="020B0604020202020204" pitchFamily="34" charset="0"/>
              <a:buChar char="•"/>
            </a:pPr>
            <a:r>
              <a:rPr lang="en-US" sz="1800" dirty="0"/>
              <a:t>Policy / Rules vs. Regulations</a:t>
            </a:r>
          </a:p>
          <a:p>
            <a:pPr marL="342900" indent="-342900">
              <a:buFont typeface="Arial" panose="020B0604020202020204" pitchFamily="34" charset="0"/>
              <a:buChar char="•"/>
            </a:pPr>
            <a:r>
              <a:rPr lang="en-US" sz="1800" dirty="0"/>
              <a:t>Difference between un-authorized use &amp; theft</a:t>
            </a:r>
          </a:p>
          <a:p>
            <a:pPr marL="342900" indent="-342900">
              <a:buFont typeface="Arial" panose="020B0604020202020204" pitchFamily="34" charset="0"/>
              <a:buChar char="•"/>
            </a:pPr>
            <a:r>
              <a:rPr lang="en-US" sz="1800" dirty="0"/>
              <a:t>Quality of Power – Largely unaddressed</a:t>
            </a:r>
          </a:p>
          <a:p>
            <a:pPr marL="342900" indent="-342900">
              <a:buFont typeface="Arial" panose="020B0604020202020204" pitchFamily="34" charset="0"/>
              <a:buChar char="•"/>
            </a:pPr>
            <a:r>
              <a:rPr lang="en-US" sz="1800" dirty="0"/>
              <a:t>Competition in Retail Sale of Electricity</a:t>
            </a:r>
          </a:p>
        </p:txBody>
      </p:sp>
      <p:sp>
        <p:nvSpPr>
          <p:cNvPr id="19458" name="Title 3"/>
          <p:cNvSpPr>
            <a:spLocks noGrp="1"/>
          </p:cNvSpPr>
          <p:nvPr>
            <p:ph type="ctrTitle"/>
          </p:nvPr>
        </p:nvSpPr>
        <p:spPr/>
        <p:txBody>
          <a:bodyPr/>
          <a:lstStyle/>
          <a:p>
            <a:r>
              <a:rPr lang="en-US" sz="2400" dirty="0">
                <a:solidFill>
                  <a:srgbClr val="C00000"/>
                </a:solidFill>
              </a:rPr>
              <a:t>Critical Issues</a:t>
            </a:r>
          </a:p>
        </p:txBody>
      </p:sp>
    </p:spTree>
    <p:extLst>
      <p:ext uri="{BB962C8B-B14F-4D97-AF65-F5344CB8AC3E}">
        <p14:creationId xmlns:p14="http://schemas.microsoft.com/office/powerpoint/2010/main" val="35000808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a:xfrm>
            <a:off x="540000" y="741405"/>
            <a:ext cx="8370000" cy="3855309"/>
          </a:xfrm>
        </p:spPr>
        <p:txBody>
          <a:bodyPr>
            <a:normAutofit fontScale="92500" lnSpcReduction="20000"/>
          </a:bodyPr>
          <a:lstStyle/>
          <a:p>
            <a:r>
              <a:rPr lang="en-US" sz="1700" dirty="0">
                <a:solidFill>
                  <a:schemeClr val="tx1"/>
                </a:solidFill>
              </a:rPr>
              <a:t>Other Sectors in India</a:t>
            </a:r>
          </a:p>
          <a:p>
            <a:pPr marL="342900" indent="-342900">
              <a:buFont typeface="Arial" panose="020B0604020202020204" pitchFamily="34" charset="0"/>
              <a:buChar char="•"/>
            </a:pPr>
            <a:r>
              <a:rPr lang="en-US" sz="1700" dirty="0">
                <a:solidFill>
                  <a:schemeClr val="tx1"/>
                </a:solidFill>
              </a:rPr>
              <a:t>Banking</a:t>
            </a:r>
          </a:p>
          <a:p>
            <a:pPr marL="671513" indent="-336550">
              <a:buFont typeface="Arial" panose="020B0604020202020204" pitchFamily="34" charset="0"/>
              <a:buChar char="•"/>
            </a:pPr>
            <a:r>
              <a:rPr lang="en-US" sz="1700" dirty="0"/>
              <a:t>Code of Bank’s Commitment to Customers (Banking Codes &amp; Standard Board of India – Monitoring, Consumer Awareness)</a:t>
            </a:r>
          </a:p>
          <a:p>
            <a:pPr marL="671513" indent="-336550">
              <a:buFont typeface="Arial" panose="020B0604020202020204" pitchFamily="34" charset="0"/>
              <a:buChar char="•"/>
            </a:pPr>
            <a:r>
              <a:rPr lang="en-US" sz="1700" dirty="0"/>
              <a:t>Branch Manager – Local Head Office – Banking Ombudsman – Appellate Authority</a:t>
            </a:r>
          </a:p>
          <a:p>
            <a:pPr marL="342900" indent="-342900">
              <a:buFont typeface="Arial" panose="020B0604020202020204" pitchFamily="34" charset="0"/>
              <a:buChar char="•"/>
            </a:pPr>
            <a:r>
              <a:rPr lang="en-US" sz="1700" dirty="0">
                <a:solidFill>
                  <a:schemeClr val="tx1"/>
                </a:solidFill>
              </a:rPr>
              <a:t>Telecom</a:t>
            </a:r>
          </a:p>
          <a:p>
            <a:pPr marL="671513" indent="-360363">
              <a:buFont typeface="Arial" panose="020B0604020202020204" pitchFamily="34" charset="0"/>
              <a:buChar char="•"/>
            </a:pPr>
            <a:r>
              <a:rPr lang="en-US" sz="1700" dirty="0"/>
              <a:t>Complaint Centre – Appellate Authority (of TSP) – 3 Tier Framework under discussion</a:t>
            </a:r>
          </a:p>
          <a:p>
            <a:pPr marL="342900" indent="-342900">
              <a:buFont typeface="Arial" panose="020B0604020202020204" pitchFamily="34" charset="0"/>
              <a:buChar char="•"/>
            </a:pPr>
            <a:r>
              <a:rPr lang="en-US" sz="1700" dirty="0">
                <a:solidFill>
                  <a:schemeClr val="tx1"/>
                </a:solidFill>
              </a:rPr>
              <a:t>Insurance</a:t>
            </a:r>
          </a:p>
          <a:p>
            <a:pPr marL="671513" indent="-360363">
              <a:buFont typeface="Arial" panose="020B0604020202020204" pitchFamily="34" charset="0"/>
              <a:buChar char="•"/>
            </a:pPr>
            <a:r>
              <a:rPr lang="en-US" sz="1700" dirty="0"/>
              <a:t>Internal Grievance Redressal – Appellate (IRDAI)</a:t>
            </a:r>
          </a:p>
          <a:p>
            <a:r>
              <a:rPr lang="en-US" sz="1700" dirty="0">
                <a:solidFill>
                  <a:schemeClr val="tx1"/>
                </a:solidFill>
              </a:rPr>
              <a:t>International Experiences</a:t>
            </a:r>
          </a:p>
          <a:p>
            <a:pPr marL="342900" indent="-342900">
              <a:buFont typeface="Arial" panose="020B0604020202020204" pitchFamily="34" charset="0"/>
              <a:buChar char="•"/>
            </a:pPr>
            <a:r>
              <a:rPr lang="en-US" sz="1700" dirty="0">
                <a:solidFill>
                  <a:schemeClr val="tx1"/>
                </a:solidFill>
              </a:rPr>
              <a:t>UK : </a:t>
            </a:r>
            <a:r>
              <a:rPr lang="en-US" sz="1700" dirty="0"/>
              <a:t>Utility’s Consumer Care Centre – Citizen’s Advice Service – Ombudsman Service – Higher Judiciary</a:t>
            </a:r>
          </a:p>
          <a:p>
            <a:pPr marL="342900" indent="-342900">
              <a:buFont typeface="Arial" panose="020B0604020202020204" pitchFamily="34" charset="0"/>
              <a:buChar char="•"/>
            </a:pPr>
            <a:r>
              <a:rPr lang="en-US" sz="1700" dirty="0">
                <a:solidFill>
                  <a:schemeClr val="tx1"/>
                </a:solidFill>
              </a:rPr>
              <a:t>Philippines : </a:t>
            </a:r>
            <a:r>
              <a:rPr lang="en-US" sz="1700" dirty="0"/>
              <a:t>Complaint at Supervisor – Settlements Arbitrator - ERC</a:t>
            </a:r>
            <a:r>
              <a:rPr lang="en-US" sz="1700" dirty="0">
                <a:solidFill>
                  <a:schemeClr val="tx1"/>
                </a:solidFill>
              </a:rPr>
              <a:t> </a:t>
            </a:r>
          </a:p>
        </p:txBody>
      </p:sp>
      <p:sp>
        <p:nvSpPr>
          <p:cNvPr id="19458" name="Title 3"/>
          <p:cNvSpPr>
            <a:spLocks noGrp="1"/>
          </p:cNvSpPr>
          <p:nvPr>
            <p:ph type="ctrTitle"/>
          </p:nvPr>
        </p:nvSpPr>
        <p:spPr/>
        <p:txBody>
          <a:bodyPr/>
          <a:lstStyle/>
          <a:p>
            <a:r>
              <a:rPr lang="en-US" sz="2400" dirty="0">
                <a:solidFill>
                  <a:srgbClr val="C00000"/>
                </a:solidFill>
              </a:rPr>
              <a:t>Redressal Mechanism in other Sectors</a:t>
            </a:r>
          </a:p>
        </p:txBody>
      </p:sp>
    </p:spTree>
    <p:extLst>
      <p:ext uri="{BB962C8B-B14F-4D97-AF65-F5344CB8AC3E}">
        <p14:creationId xmlns:p14="http://schemas.microsoft.com/office/powerpoint/2010/main" val="24147807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a:xfrm>
            <a:off x="540000" y="930876"/>
            <a:ext cx="8370000" cy="3583460"/>
          </a:xfrm>
        </p:spPr>
        <p:txBody>
          <a:bodyPr>
            <a:normAutofit/>
          </a:bodyPr>
          <a:lstStyle/>
          <a:p>
            <a:pPr marL="342900" indent="-342900">
              <a:buFont typeface="Arial" panose="020B0604020202020204" pitchFamily="34" charset="0"/>
              <a:buChar char="•"/>
            </a:pPr>
            <a:r>
              <a:rPr lang="en-IN" sz="1800" dirty="0">
                <a:solidFill>
                  <a:schemeClr val="tx1"/>
                </a:solidFill>
              </a:rPr>
              <a:t>In Banking Sector –</a:t>
            </a:r>
            <a:r>
              <a:rPr lang="en-IN" sz="1800" dirty="0"/>
              <a:t> </a:t>
            </a:r>
          </a:p>
          <a:p>
            <a:pPr marL="671513" indent="-336550">
              <a:buFont typeface="Arial" panose="020B0604020202020204" pitchFamily="34" charset="0"/>
              <a:buChar char="•"/>
            </a:pPr>
            <a:r>
              <a:rPr lang="en-IN" sz="1800" dirty="0"/>
              <a:t>Complaints categorised viz. attitude/behaviour, operational, technology related</a:t>
            </a:r>
          </a:p>
          <a:p>
            <a:pPr marL="671513" indent="-336550">
              <a:buFont typeface="Arial" panose="020B0604020202020204" pitchFamily="34" charset="0"/>
              <a:buChar char="•"/>
            </a:pPr>
            <a:r>
              <a:rPr lang="en-IN" sz="1800" dirty="0"/>
              <a:t>Multiple touch points</a:t>
            </a:r>
          </a:p>
          <a:p>
            <a:pPr marL="671513" indent="-336550">
              <a:buFont typeface="Arial" panose="020B0604020202020204" pitchFamily="34" charset="0"/>
              <a:buChar char="•"/>
            </a:pPr>
            <a:r>
              <a:rPr lang="en-IN" sz="1800" dirty="0"/>
              <a:t>Various levels within in internal grievance redressal mechanism</a:t>
            </a:r>
          </a:p>
          <a:p>
            <a:pPr marL="342900" indent="-342900">
              <a:buFont typeface="Arial" panose="020B0604020202020204" pitchFamily="34" charset="0"/>
              <a:buChar char="•"/>
            </a:pPr>
            <a:r>
              <a:rPr lang="en-IN" sz="1800" dirty="0">
                <a:solidFill>
                  <a:schemeClr val="tx1"/>
                </a:solidFill>
              </a:rPr>
              <a:t>In Telecom Sector –</a:t>
            </a:r>
            <a:r>
              <a:rPr lang="en-IN" sz="1800" dirty="0"/>
              <a:t> </a:t>
            </a:r>
          </a:p>
          <a:p>
            <a:pPr marL="671513" indent="-336550">
              <a:buFont typeface="Arial" panose="020B0604020202020204" pitchFamily="34" charset="0"/>
              <a:buChar char="•"/>
            </a:pPr>
            <a:r>
              <a:rPr lang="en-IN" sz="1800" dirty="0"/>
              <a:t>Advisory Committee to assist Appellate Authority</a:t>
            </a:r>
          </a:p>
          <a:p>
            <a:pPr marL="342900" indent="-342900">
              <a:buFont typeface="Arial" panose="020B0604020202020204" pitchFamily="34" charset="0"/>
              <a:buChar char="•"/>
            </a:pPr>
            <a:r>
              <a:rPr lang="en-IN" sz="1800" dirty="0">
                <a:solidFill>
                  <a:schemeClr val="tx1"/>
                </a:solidFill>
              </a:rPr>
              <a:t>In Insurance Sector –</a:t>
            </a:r>
            <a:r>
              <a:rPr lang="en-IN" sz="1800" dirty="0"/>
              <a:t> </a:t>
            </a:r>
          </a:p>
          <a:p>
            <a:pPr marL="671513" indent="-336550">
              <a:buFont typeface="Arial" panose="020B0604020202020204" pitchFamily="34" charset="0"/>
              <a:buChar char="•"/>
            </a:pPr>
            <a:r>
              <a:rPr lang="en-IN" sz="1800" dirty="0"/>
              <a:t>Automation through business process management</a:t>
            </a:r>
          </a:p>
          <a:p>
            <a:pPr marL="342900" indent="-342900">
              <a:buFont typeface="Arial" panose="020B0604020202020204" pitchFamily="34" charset="0"/>
              <a:buChar char="•"/>
            </a:pPr>
            <a:endParaRPr lang="en-US" sz="1800" dirty="0"/>
          </a:p>
        </p:txBody>
      </p:sp>
      <p:sp>
        <p:nvSpPr>
          <p:cNvPr id="19458" name="Title 3"/>
          <p:cNvSpPr>
            <a:spLocks noGrp="1"/>
          </p:cNvSpPr>
          <p:nvPr>
            <p:ph type="ctrTitle"/>
          </p:nvPr>
        </p:nvSpPr>
        <p:spPr/>
        <p:txBody>
          <a:bodyPr/>
          <a:lstStyle/>
          <a:p>
            <a:r>
              <a:rPr lang="en-US" sz="2400" dirty="0">
                <a:solidFill>
                  <a:srgbClr val="C00000"/>
                </a:solidFill>
              </a:rPr>
              <a:t>Cross-Sectoral Learnings</a:t>
            </a:r>
          </a:p>
        </p:txBody>
      </p:sp>
    </p:spTree>
    <p:extLst>
      <p:ext uri="{BB962C8B-B14F-4D97-AF65-F5344CB8AC3E}">
        <p14:creationId xmlns:p14="http://schemas.microsoft.com/office/powerpoint/2010/main" val="481992182"/>
      </p:ext>
    </p:extLst>
  </p:cSld>
  <p:clrMapOvr>
    <a:masterClrMapping/>
  </p:clrMapOvr>
</p:sld>
</file>

<file path=ppt/theme/theme1.xml><?xml version="1.0" encoding="utf-8"?>
<a:theme xmlns:a="http://schemas.openxmlformats.org/drawingml/2006/main" name="Catapult290614">
  <a:themeElements>
    <a:clrScheme name="Divyol">
      <a:dk1>
        <a:sysClr val="windowText" lastClr="000000"/>
      </a:dk1>
      <a:lt1>
        <a:sysClr val="window" lastClr="FFFFFF"/>
      </a:lt1>
      <a:dk2>
        <a:srgbClr val="44546A"/>
      </a:dk2>
      <a:lt2>
        <a:srgbClr val="E6E6E6"/>
      </a:lt2>
      <a:accent1>
        <a:srgbClr val="FFBE00"/>
      </a:accent1>
      <a:accent2>
        <a:srgbClr val="EB7D32"/>
      </a:accent2>
      <a:accent3>
        <a:srgbClr val="5A9BD7"/>
      </a:accent3>
      <a:accent4>
        <a:srgbClr val="4173C3"/>
      </a:accent4>
      <a:accent5>
        <a:srgbClr val="A0A0A0"/>
      </a:accent5>
      <a:accent6>
        <a:srgbClr val="FFFFFF"/>
      </a:accent6>
      <a:hlink>
        <a:srgbClr val="FFFFFF"/>
      </a:hlink>
      <a:folHlink>
        <a:srgbClr val="FFFFF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lgn="l">
          <a:defRPr dirty="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11743</TotalTime>
  <Words>749</Words>
  <Application>Microsoft Office PowerPoint</Application>
  <PresentationFormat>On-screen Show (16:9)</PresentationFormat>
  <Paragraphs>110</Paragraphs>
  <Slides>12</Slides>
  <Notes>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12</vt:i4>
      </vt:variant>
    </vt:vector>
  </HeadingPairs>
  <TitlesOfParts>
    <vt:vector size="20" baseType="lpstr">
      <vt:lpstr>Arial</vt:lpstr>
      <vt:lpstr>Calibri</vt:lpstr>
      <vt:lpstr>Neutra Text TF</vt:lpstr>
      <vt:lpstr>Neutra Text TF Book</vt:lpstr>
      <vt:lpstr>Neutra Text TF Demi</vt:lpstr>
      <vt:lpstr>Sarabun</vt:lpstr>
      <vt:lpstr>Sarabun Light</vt:lpstr>
      <vt:lpstr>Catapult290614</vt:lpstr>
      <vt:lpstr>Consumer Empowerment  &amp; Grievance Redressal Mechanism </vt:lpstr>
      <vt:lpstr>Disclaimer </vt:lpstr>
      <vt:lpstr>In this Presentation …</vt:lpstr>
      <vt:lpstr>Background</vt:lpstr>
      <vt:lpstr>Electricity Sector – Enabling Provisions</vt:lpstr>
      <vt:lpstr>Consumer Empowerment – Role of Key Entities</vt:lpstr>
      <vt:lpstr>Critical Issues</vt:lpstr>
      <vt:lpstr>Redressal Mechanism in other Sectors</vt:lpstr>
      <vt:lpstr>Cross-Sectoral Learnings</vt:lpstr>
      <vt:lpstr>Progress Achieved</vt:lpstr>
      <vt:lpstr>References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Mahesh Akade</dc:creator>
  <cp:lastModifiedBy>Rajasekhar Devaguptapu</cp:lastModifiedBy>
  <cp:revision>663</cp:revision>
  <dcterms:created xsi:type="dcterms:W3CDTF">2014-06-30T05:35:48Z</dcterms:created>
  <dcterms:modified xsi:type="dcterms:W3CDTF">2025-02-20T07:12:19Z</dcterms:modified>
</cp:coreProperties>
</file>